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351F-DFE8-41EC-8686-062949BCD58A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DB4F-4E35-4868-8CE4-C39197755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6065" r="18794" b="12116"/>
          <a:stretch>
            <a:fillRect/>
          </a:stretch>
        </p:blipFill>
        <p:spPr bwMode="auto">
          <a:xfrm>
            <a:off x="683568" y="1196752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Média de anos de estudo da população ocupada com 16 anos ou mais de idade,</a:t>
            </a:r>
          </a:p>
          <a:p>
            <a:r>
              <a:rPr lang="pt-BR" dirty="0"/>
              <a:t>segundo sexo e cor/raça. Brasil, 1996 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1340" r="19976" b="13061"/>
          <a:stretch>
            <a:fillRect/>
          </a:stretch>
        </p:blipFill>
        <p:spPr bwMode="auto">
          <a:xfrm>
            <a:off x="395536" y="404664"/>
            <a:ext cx="74168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635896" y="476672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Distribuição dos domicílios que recebem Bolsa Família, segundo cor/raça do chefe.</a:t>
            </a:r>
          </a:p>
          <a:p>
            <a:r>
              <a:rPr lang="pt-BR" dirty="0"/>
              <a:t>Brasil,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23625" r="27654" b="22511"/>
          <a:stretch>
            <a:fillRect/>
          </a:stretch>
        </p:blipFill>
        <p:spPr bwMode="auto">
          <a:xfrm>
            <a:off x="1691680" y="1700808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Taxa de desemprego da população de 16 anos ou mais de idade, segundo sexo e cor/raça.</a:t>
            </a:r>
          </a:p>
          <a:p>
            <a:r>
              <a:rPr lang="pt-BR" dirty="0"/>
              <a:t>Brasil,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14175" r="13479" b="13061"/>
          <a:stretch>
            <a:fillRect/>
          </a:stretch>
        </p:blipFill>
        <p:spPr bwMode="auto">
          <a:xfrm>
            <a:off x="1835696" y="1859620"/>
            <a:ext cx="7308304" cy="48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4563" t="44077" r="51772" b="35155"/>
          <a:stretch>
            <a:fillRect/>
          </a:stretch>
        </p:blipFill>
        <p:spPr bwMode="auto">
          <a:xfrm>
            <a:off x="0" y="260648"/>
            <a:ext cx="48558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788024" y="404664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Distribuição de domicílios urbanos em favelas, segundo sexo e cor/raça do chefe.</a:t>
            </a:r>
          </a:p>
          <a:p>
            <a:r>
              <a:rPr lang="pt-BR" dirty="0"/>
              <a:t>Brasil,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32130" r="9935" b="16841"/>
          <a:stretch>
            <a:fillRect/>
          </a:stretch>
        </p:blipFill>
        <p:spPr bwMode="auto">
          <a:xfrm>
            <a:off x="251520" y="2780928"/>
            <a:ext cx="833559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55576" y="7647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Distribuição de domicílios que não possuem geladeira,</a:t>
            </a:r>
          </a:p>
          <a:p>
            <a:r>
              <a:rPr lang="pt-BR" dirty="0"/>
              <a:t>segundo cor/raça do chefe da família e localização. Brasil,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7405" r="9344" b="17786"/>
          <a:stretch>
            <a:fillRect/>
          </a:stretch>
        </p:blipFill>
        <p:spPr bwMode="auto">
          <a:xfrm>
            <a:off x="287016" y="2526036"/>
            <a:ext cx="8533456" cy="36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27584" y="4766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Renda média da população, segundo sexo e cor/raça.</a:t>
            </a:r>
          </a:p>
          <a:p>
            <a:r>
              <a:rPr lang="pt-BR" dirty="0"/>
              <a:t>Brasil,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113</Words>
  <Application>Microsoft Office PowerPoint</Application>
  <PresentationFormat>Apresentação na tela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Bianca Ruskowski</dc:creator>
  <cp:lastModifiedBy>IF Sul-rio-grandense</cp:lastModifiedBy>
  <cp:revision>2</cp:revision>
  <dcterms:created xsi:type="dcterms:W3CDTF">2011-06-07T02:04:20Z</dcterms:created>
  <dcterms:modified xsi:type="dcterms:W3CDTF">2012-08-21T16:01:52Z</dcterms:modified>
</cp:coreProperties>
</file>