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0A8D-DA9B-4DC1-8F4A-AEEB9DCB4ADE}" type="datetimeFigureOut">
              <a:rPr lang="pt-BR" smtClean="0"/>
              <a:t>06/11/2012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0B7A-0E59-49F8-ABD9-3EA396F8FE5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0A8D-DA9B-4DC1-8F4A-AEEB9DCB4ADE}" type="datetimeFigureOut">
              <a:rPr lang="pt-BR" smtClean="0"/>
              <a:t>06/11/2012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0B7A-0E59-49F8-ABD9-3EA396F8FE5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0A8D-DA9B-4DC1-8F4A-AEEB9DCB4ADE}" type="datetimeFigureOut">
              <a:rPr lang="pt-BR" smtClean="0"/>
              <a:t>06/11/2012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0B7A-0E59-49F8-ABD9-3EA396F8FE5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0A8D-DA9B-4DC1-8F4A-AEEB9DCB4ADE}" type="datetimeFigureOut">
              <a:rPr lang="pt-BR" smtClean="0"/>
              <a:t>06/11/2012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0B7A-0E59-49F8-ABD9-3EA396F8FE5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0A8D-DA9B-4DC1-8F4A-AEEB9DCB4ADE}" type="datetimeFigureOut">
              <a:rPr lang="pt-BR" smtClean="0"/>
              <a:t>06/11/2012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0B7A-0E59-49F8-ABD9-3EA396F8FE5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0A8D-DA9B-4DC1-8F4A-AEEB9DCB4ADE}" type="datetimeFigureOut">
              <a:rPr lang="pt-BR" smtClean="0"/>
              <a:t>06/11/2012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0B7A-0E59-49F8-ABD9-3EA396F8FE5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0A8D-DA9B-4DC1-8F4A-AEEB9DCB4ADE}" type="datetimeFigureOut">
              <a:rPr lang="pt-BR" smtClean="0"/>
              <a:t>06/11/2012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0B7A-0E59-49F8-ABD9-3EA396F8FE5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0A8D-DA9B-4DC1-8F4A-AEEB9DCB4ADE}" type="datetimeFigureOut">
              <a:rPr lang="pt-BR" smtClean="0"/>
              <a:t>06/11/2012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0B7A-0E59-49F8-ABD9-3EA396F8FE5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0A8D-DA9B-4DC1-8F4A-AEEB9DCB4ADE}" type="datetimeFigureOut">
              <a:rPr lang="pt-BR" smtClean="0"/>
              <a:t>06/11/2012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0B7A-0E59-49F8-ABD9-3EA396F8FE5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0A8D-DA9B-4DC1-8F4A-AEEB9DCB4ADE}" type="datetimeFigureOut">
              <a:rPr lang="pt-BR" smtClean="0"/>
              <a:t>06/11/2012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0B7A-0E59-49F8-ABD9-3EA396F8FE5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C0A8D-DA9B-4DC1-8F4A-AEEB9DCB4ADE}" type="datetimeFigureOut">
              <a:rPr lang="pt-BR" smtClean="0"/>
              <a:t>06/11/2012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0B7A-0E59-49F8-ABD9-3EA396F8FE5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C0A8D-DA9B-4DC1-8F4A-AEEB9DCB4ADE}" type="datetimeFigureOut">
              <a:rPr lang="pt-BR" smtClean="0"/>
              <a:t>06/11/2012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00B7A-0E59-49F8-ABD9-3EA396F8FE5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Juventude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2.4. Os jovens e os indicadores sociais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l="14586" t="19238" r="18704" b="11914"/>
          <a:stretch>
            <a:fillRect/>
          </a:stretch>
        </p:blipFill>
        <p:spPr bwMode="auto">
          <a:xfrm>
            <a:off x="0" y="0"/>
            <a:ext cx="9144000" cy="5305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 l="14586" t="13379" r="20351" b="17773"/>
          <a:stretch>
            <a:fillRect/>
          </a:stretch>
        </p:blipFill>
        <p:spPr bwMode="auto">
          <a:xfrm>
            <a:off x="0" y="-1"/>
            <a:ext cx="9144000" cy="544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Fase da vida</a:t>
            </a:r>
          </a:p>
          <a:p>
            <a:r>
              <a:rPr lang="pt-BR" dirty="0" smtClean="0"/>
              <a:t>Unicidade e Diversidade</a:t>
            </a:r>
          </a:p>
          <a:p>
            <a:r>
              <a:rPr lang="pt-BR" dirty="0" smtClean="0"/>
              <a:t>Categoria social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18</Words>
  <Application>Microsoft Office PowerPoint</Application>
  <PresentationFormat>Apresentação na tela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Juventude</vt:lpstr>
      <vt:lpstr>Slide 2</vt:lpstr>
      <vt:lpstr>Slide 3</vt:lpstr>
      <vt:lpstr>Conceito</vt:lpstr>
    </vt:vector>
  </TitlesOfParts>
  <Company>Campus Sapucaia do Sul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Juventude</dc:title>
  <dc:creator>IF Sul-rio-grandense</dc:creator>
  <cp:lastModifiedBy>IF Sul-rio-grandense</cp:lastModifiedBy>
  <cp:revision>7</cp:revision>
  <dcterms:created xsi:type="dcterms:W3CDTF">2012-11-06T13:57:48Z</dcterms:created>
  <dcterms:modified xsi:type="dcterms:W3CDTF">2012-11-06T15:12:03Z</dcterms:modified>
</cp:coreProperties>
</file>