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56" r:id="rId6"/>
    <p:sldId id="260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B43FD-5B9A-4117-8A0D-EA8166FD0702}" type="datetimeFigureOut">
              <a:rPr lang="pt-BR" smtClean="0"/>
              <a:t>10/04/2012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297D-CBF6-4D7F-9F0D-FCEE366C04B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3367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0" y="6488668"/>
            <a:ext cx="4101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Obra de Portinari chamada Café, de </a:t>
            </a:r>
            <a:r>
              <a:rPr lang="pt-BR" dirty="0" smtClean="0"/>
              <a:t>1935.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TRABALHO ONTEM e TRABALHO </a:t>
            </a:r>
            <a:r>
              <a:rPr lang="pt-BR" b="1" dirty="0" smtClean="0"/>
              <a:t>HOJE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industrial_robo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2048" y="332656"/>
            <a:ext cx="8244408" cy="617917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Hora da Estrela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algn="r">
              <a:buNone/>
            </a:pPr>
            <a:r>
              <a:rPr lang="pt-BR" dirty="0"/>
              <a:t>“Olímpico de Jesus trabalhava de operário numa metalúrgica e ela nem notou que ele não se chamava de “operário” e sim de “metalúrgico”. </a:t>
            </a:r>
            <a:r>
              <a:rPr lang="pt-BR" dirty="0" err="1"/>
              <a:t>Macabéa</a:t>
            </a:r>
            <a:r>
              <a:rPr lang="pt-BR" dirty="0"/>
              <a:t> ficava contente com a posição social dele porque também tinha orgulho de ser datilógrafa, embora ganhasse menos que o salário mínimo. Mas ela e Olímpico eram alguém no mundo. “Metalúrgico e datilógrafa” formavam um casal de classe. A tarefa de Olímpico tinha o gosto que se sente quando se fuma um cigarro acendendo-o do lado errado, na ponta da cortiça. O trabalho consistia em pegar barras de metal que vinham deslizando de cima da máquina para colocá-las embaixo, sobre uma placa </a:t>
            </a:r>
            <a:r>
              <a:rPr lang="pt-BR" dirty="0" err="1"/>
              <a:t>deslizate</a:t>
            </a:r>
            <a:r>
              <a:rPr lang="pt-BR" dirty="0"/>
              <a:t>. Nunca se perguntara por que colocava a barra embaixo. A vida não lhe era má e ele até economizava um pouco de dinheiro: dormia de graça numa guarita em obra de demolição por camaradagem do vigia”.(Lispector, 1999, p. 45)</a:t>
            </a:r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1283767" cy="18295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QUE FATORES SOCIAIS AFETAM A ESCOLHA DO TRABALHO/EMPREGO DAS </a:t>
            </a:r>
            <a:r>
              <a:rPr lang="pt-BR" b="1" dirty="0" smtClean="0"/>
              <a:t>PESSOAS?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Mundo de Sofia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08512"/>
          </a:xfrm>
        </p:spPr>
        <p:txBody>
          <a:bodyPr>
            <a:normAutofit fontScale="62500" lnSpcReduction="20000"/>
          </a:bodyPr>
          <a:lstStyle/>
          <a:p>
            <a:r>
              <a:rPr lang="pt-BR" dirty="0"/>
              <a:t>Sofia achou que não era de se estranhar que a menina não conseguisse vender uma caixinha de fósforos ali no meio da floresta. Mas então lembrou-se do rico homem de negócios que encontrara havia pouco. A menina não precisava morrer de fome, se ele tinha tanto dinheiro.</a:t>
            </a:r>
          </a:p>
          <a:p>
            <a:pPr lvl="0"/>
            <a:r>
              <a:rPr lang="pt-BR" dirty="0"/>
              <a:t>Venha comigo! - disse Sofia.</a:t>
            </a:r>
          </a:p>
          <a:p>
            <a:r>
              <a:rPr lang="pt-BR" dirty="0"/>
              <a:t>Pegou a menina pela mão e levou-a consigo até onde estava o homem rico.</a:t>
            </a:r>
          </a:p>
          <a:p>
            <a:pPr lvl="0"/>
            <a:r>
              <a:rPr lang="pt-BR" dirty="0"/>
              <a:t>O senhor precisa tomar providências para que esta criança tenha uma vida melhor – disse Sofia.</a:t>
            </a:r>
          </a:p>
          <a:p>
            <a:r>
              <a:rPr lang="pt-BR" dirty="0"/>
              <a:t>O homem desviou os olhos de seus papéis e disse:</a:t>
            </a:r>
          </a:p>
          <a:p>
            <a:pPr lvl="0"/>
            <a:r>
              <a:rPr lang="pt-BR" dirty="0"/>
              <a:t>Isto custa dinheiro e eu já disse que não posso desperdiçar um centavo sequer.</a:t>
            </a:r>
          </a:p>
          <a:p>
            <a:pPr lvl="0"/>
            <a:r>
              <a:rPr lang="pt-BR" dirty="0"/>
              <a:t>Mas não é justo que você seja tão rico e esta menina tão pobre – insistiu Sofia.</a:t>
            </a:r>
          </a:p>
          <a:p>
            <a:pPr lvl="0"/>
            <a:r>
              <a:rPr lang="pt-BR" dirty="0"/>
              <a:t>Bobagem! Só há justiça entre iguais.</a:t>
            </a:r>
          </a:p>
          <a:p>
            <a:pPr lvl="0"/>
            <a:r>
              <a:rPr lang="pt-BR" dirty="0"/>
              <a:t>O que o senhor quer dizer com isso?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714375" cy="1076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pt-BR" dirty="0" smtClean="0"/>
              <a:t>Trabalhei muito para chegar até aqui e agora estou colhendo meus frutos. É isto que se chama progresso.</a:t>
            </a:r>
          </a:p>
          <a:p>
            <a:pPr lvl="0"/>
            <a:r>
              <a:rPr lang="pt-BR" dirty="0" smtClean="0"/>
              <a:t>Francamente!</a:t>
            </a:r>
          </a:p>
          <a:p>
            <a:pPr lvl="0"/>
            <a:r>
              <a:rPr lang="pt-BR" dirty="0" smtClean="0"/>
              <a:t>Se o senhor não me ajudar, vou morrer  - disse a menina.</a:t>
            </a:r>
          </a:p>
          <a:p>
            <a:r>
              <a:rPr lang="pt-BR" dirty="0" smtClean="0"/>
              <a:t>O homem de negócios ergueu novamente os olhos de seus papéis. Depois atirou a caneta-tinteiro sobre a mesa. </a:t>
            </a:r>
          </a:p>
          <a:p>
            <a:pPr lvl="0"/>
            <a:r>
              <a:rPr lang="pt-BR" dirty="0" smtClean="0"/>
              <a:t>Você não está registrada no meu livro de contas. Portanto, trate de procurar um orfanato!</a:t>
            </a:r>
          </a:p>
          <a:p>
            <a:pPr lvl="0"/>
            <a:r>
              <a:rPr lang="pt-BR" dirty="0" smtClean="0"/>
              <a:t>Se o senhor não me ajudar, vou atear fogo na floresta – disse a pobre menina.</a:t>
            </a:r>
          </a:p>
          <a:p>
            <a:r>
              <a:rPr lang="pt-BR" dirty="0" smtClean="0"/>
              <a:t>No mesmo instante o homem se levantou na escrivaninha, mas a esta altura a menina já tinha acendido um fósforo. Ela o segurou no meio de umas ramagens secas, que imediatamente se incendiaram.</a:t>
            </a:r>
          </a:p>
          <a:p>
            <a:r>
              <a:rPr lang="pt-BR" dirty="0" smtClean="0"/>
              <a:t>O homem rico começou a agitar os braços em desespero.</a:t>
            </a:r>
          </a:p>
          <a:p>
            <a:pPr lvl="0"/>
            <a:r>
              <a:rPr lang="pt-BR" dirty="0" smtClean="0"/>
              <a:t>Socorro! - gritou. - O galo vermelho cantou!</a:t>
            </a:r>
          </a:p>
          <a:p>
            <a:r>
              <a:rPr lang="pt-BR" dirty="0" smtClean="0"/>
              <a:t>A pequena olhava para ele com um sorriso maroto.</a:t>
            </a:r>
          </a:p>
          <a:p>
            <a:pPr lvl="0"/>
            <a:r>
              <a:rPr lang="pt-BR" dirty="0" smtClean="0"/>
              <a:t>Você não sabia que eu era comunista, sabia?” (</a:t>
            </a:r>
            <a:r>
              <a:rPr lang="pt-BR" dirty="0" err="1" smtClean="0"/>
              <a:t>Gaarder</a:t>
            </a:r>
            <a:r>
              <a:rPr lang="pt-BR" dirty="0" smtClean="0"/>
              <a:t>, 1995, p.415-416).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530</Words>
  <Application>Microsoft Office PowerPoint</Application>
  <PresentationFormat>Apresentação na tela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TRABALHO ONTEM e TRABALHO HOJE</vt:lpstr>
      <vt:lpstr>Slide 3</vt:lpstr>
      <vt:lpstr>A Hora da Estrela</vt:lpstr>
      <vt:lpstr>QUE FATORES SOCIAIS AFETAM A ESCOLHA DO TRABALHO/EMPREGO DAS PESSOAS?</vt:lpstr>
      <vt:lpstr>O Mundo de Sofia</vt:lpstr>
      <vt:lpstr>Slide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Bianca Ruskowski</dc:creator>
  <cp:lastModifiedBy>Bianca Ruskowski</cp:lastModifiedBy>
  <cp:revision>1</cp:revision>
  <dcterms:created xsi:type="dcterms:W3CDTF">2012-04-10T12:28:05Z</dcterms:created>
  <dcterms:modified xsi:type="dcterms:W3CDTF">2012-04-10T12:38:50Z</dcterms:modified>
</cp:coreProperties>
</file>