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59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E9AB81C-06CF-447E-B6A7-40C71AC428A3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11978"/>
          </a:xfrm>
        </p:spPr>
        <p:txBody>
          <a:bodyPr/>
          <a:lstStyle/>
          <a:p>
            <a:r>
              <a:rPr lang="pt-BR" b="1" dirty="0" smtClean="0"/>
              <a:t>Democracia e representação política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77784"/>
          </a:xfrm>
        </p:spPr>
        <p:txBody>
          <a:bodyPr>
            <a:normAutofit/>
          </a:bodyPr>
          <a:lstStyle/>
          <a:p>
            <a:r>
              <a:rPr lang="pt-BR" dirty="0" smtClean="0"/>
              <a:t>O Congresso Nacional, as Assembleias Legislativas e as Câmaras de Vereadores são as instituições políticas com o mais baixo índice de credibilidade nacional.</a:t>
            </a:r>
          </a:p>
          <a:p>
            <a:endParaRPr lang="pt-BR" dirty="0" smtClean="0"/>
          </a:p>
          <a:p>
            <a:r>
              <a:rPr lang="pt-BR" dirty="0" smtClean="0"/>
              <a:t>A pauta de discussões fica na dependência da maior ou menor sensibilidade do governante em relação às questões que afetam a maioria da população.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analfabeto político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O pior analfabeto é o analfabeto político. Ele não ouve, não fala nem participa dos acontecimentos políticos.</a:t>
            </a:r>
          </a:p>
          <a:p>
            <a:pPr>
              <a:buNone/>
            </a:pPr>
            <a:r>
              <a:rPr lang="pt-BR" dirty="0" smtClean="0"/>
              <a:t>Ele não sabe que o custo de vida, o preço do feijão, da farinha, da carne, do aluguel, do sapato, do remédio, depende de decisões políticas.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O analfabeto político é tão burro que se orgulha e estufa o peito dizendo que odeia política.</a:t>
            </a:r>
          </a:p>
          <a:p>
            <a:pPr>
              <a:buNone/>
            </a:pPr>
            <a:r>
              <a:rPr lang="pt-BR" dirty="0" smtClean="0"/>
              <a:t>Não sabe ele que, da sua ignorância política, nasce a prostituta, o menos abandonado, assaltante e o pior de todos os bandidos, o político vigarista, pilantra, corrupto e explorador.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(texto atribuído a </a:t>
            </a:r>
            <a:r>
              <a:rPr lang="pt-BR" dirty="0" err="1" smtClean="0"/>
              <a:t>Bertold</a:t>
            </a:r>
            <a:r>
              <a:rPr lang="pt-BR" dirty="0" smtClean="0"/>
              <a:t> Brecht)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447800"/>
            <a:ext cx="8362216" cy="4800600"/>
          </a:xfrm>
        </p:spPr>
        <p:txBody>
          <a:bodyPr>
            <a:normAutofit/>
          </a:bodyPr>
          <a:lstStyle/>
          <a:p>
            <a:r>
              <a:rPr lang="pt-BR" dirty="0" smtClean="0"/>
              <a:t>Dê exemplos de situações e atitudes que possam caracterizar o analfabeto político.</a:t>
            </a:r>
          </a:p>
          <a:p>
            <a:endParaRPr lang="pt-BR" dirty="0" smtClean="0"/>
          </a:p>
          <a:p>
            <a:r>
              <a:rPr lang="pt-BR" dirty="0" smtClean="0"/>
              <a:t>É possível viver em sociedade sem nenhum tipo de participação política?</a:t>
            </a:r>
          </a:p>
          <a:p>
            <a:endParaRPr lang="pt-BR" dirty="0" smtClean="0"/>
          </a:p>
          <a:p>
            <a:r>
              <a:rPr lang="pt-BR" dirty="0" smtClean="0"/>
              <a:t>Cite possíveis formas de participação política além do ato de votar ou ser votado.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regras </a:t>
            </a:r>
            <a:r>
              <a:rPr lang="pt-BR" dirty="0" smtClean="0"/>
              <a:t>institucionais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 ampliação da participação política é um processo recente.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De 1889 até 1945 somente 5% da população era de eleitores.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Em 2006, perto de 60% da população participou efetivamente das eleições.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pt-BR" dirty="0" smtClean="0"/>
              <a:t>Constituição de 1988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pt-BR" dirty="0" smtClean="0"/>
              <a:t>O poder político civil deixou de ser vigiado pelos militares, que estiveram sempre envolvidos na condução da política nacional.</a:t>
            </a:r>
          </a:p>
          <a:p>
            <a:endParaRPr lang="pt-BR" dirty="0" smtClean="0"/>
          </a:p>
          <a:p>
            <a:r>
              <a:rPr lang="pt-BR" dirty="0" smtClean="0"/>
              <a:t>A Constituição assegurou direitos sociais, políticos e das minorias.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08144"/>
            <a:ext cx="8229600" cy="4325112"/>
          </a:xfrm>
        </p:spPr>
        <p:txBody>
          <a:bodyPr>
            <a:normAutofit/>
          </a:bodyPr>
          <a:lstStyle/>
          <a:p>
            <a:r>
              <a:rPr lang="pt-BR" dirty="0" smtClean="0"/>
              <a:t>A maior participação institucional nas decisões políticas foi uma conquista da população, que se mobilizou organizadamente em diversas instituições.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Partidos Políticos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pt-BR" dirty="0" smtClean="0"/>
              <a:t>Até 1930 os partidos eram apenas agregados de oligarquias locais e regionais que se organizavam para tirar vantagens do Estado.</a:t>
            </a:r>
          </a:p>
          <a:p>
            <a:endParaRPr lang="pt-BR" dirty="0" smtClean="0"/>
          </a:p>
          <a:p>
            <a:r>
              <a:rPr lang="pt-BR" dirty="0" smtClean="0"/>
              <a:t>O Partido Comunista do Brasil se propunha a ser a voz dos trabalhadores.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Depois da ditadura de Vargas formaram-se:</a:t>
            </a:r>
          </a:p>
          <a:p>
            <a:r>
              <a:rPr lang="pt-BR" dirty="0" smtClean="0"/>
              <a:t>a União Democrática Nacional (UDN), que representava a burguesia industrial e as classes médias urbanas; </a:t>
            </a:r>
          </a:p>
          <a:p>
            <a:endParaRPr lang="pt-BR" dirty="0" smtClean="0"/>
          </a:p>
          <a:p>
            <a:r>
              <a:rPr lang="pt-BR" dirty="0" smtClean="0"/>
              <a:t>o Partido Social Democrático (PSD), que representava os setores rurais;</a:t>
            </a:r>
          </a:p>
          <a:p>
            <a:endParaRPr lang="pt-BR" dirty="0" smtClean="0"/>
          </a:p>
          <a:p>
            <a:r>
              <a:rPr lang="pt-BR" dirty="0" smtClean="0"/>
              <a:t>o Partido Trabalhista Brasileiro (PTB), que representava o sindicalismo e o movimento trabalhista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71472" y="1000108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3200" dirty="0" smtClean="0"/>
              <a:t>Em 1966, todos os partidos foram cassados e tivemos uma estrutura bipartidária.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3200" dirty="0" smtClean="0"/>
              <a:t>Com a emergência dos movimentos sociais e a luta pela redemocratização se desenvolveu uma nova estrutura partidária no país.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771540"/>
            <a:ext cx="8433654" cy="4800600"/>
          </a:xfrm>
        </p:spPr>
        <p:txBody>
          <a:bodyPr>
            <a:normAutofit/>
          </a:bodyPr>
          <a:lstStyle/>
          <a:p>
            <a:r>
              <a:rPr lang="pt-BR" dirty="0" smtClean="0"/>
              <a:t>Os atuais partidos políticos se transformaram em imensas máquinas empresariais em busca do voto, com uma estruturação burocrática (</a:t>
            </a:r>
            <a:r>
              <a:rPr lang="pt-BR" dirty="0" err="1" smtClean="0"/>
              <a:t>Rudá</a:t>
            </a:r>
            <a:r>
              <a:rPr lang="pt-BR" dirty="0" smtClean="0"/>
              <a:t> Ricci)</a:t>
            </a:r>
          </a:p>
          <a:p>
            <a:endParaRPr lang="pt-BR" dirty="0" smtClean="0"/>
          </a:p>
          <a:p>
            <a:r>
              <a:rPr lang="pt-BR" dirty="0" smtClean="0"/>
              <a:t> Assim os partidos perderam a capacidade de politizar a sociedade, pois não alimentam debates políticos que os diferenciam.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/>
          </a:bodyPr>
          <a:lstStyle/>
          <a:p>
            <a:r>
              <a:rPr lang="pt-BR" dirty="0" smtClean="0"/>
              <a:t>Os partidos políticos caracterizam-se cada vez menos como representantes de determinados setores e interesses, apresentando-se sem uma definição muito clara.</a:t>
            </a:r>
          </a:p>
          <a:p>
            <a:endParaRPr lang="pt-BR" dirty="0" smtClean="0"/>
          </a:p>
          <a:p>
            <a:r>
              <a:rPr lang="pt-BR" dirty="0" smtClean="0"/>
              <a:t>No Parlamento brasileiro o que se vê são grupos que se reúnem em torno de corporações de interesses, ou bancadas (ruralista, evangélica, sindicalista).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233</TotalTime>
  <Words>529</Words>
  <Application>Microsoft Office PowerPoint</Application>
  <PresentationFormat>Apresentação na tela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Solstício</vt:lpstr>
      <vt:lpstr>Democracia e representação política</vt:lpstr>
      <vt:lpstr>As regras institucionais</vt:lpstr>
      <vt:lpstr>Constituição de 1988</vt:lpstr>
      <vt:lpstr>Slide 4</vt:lpstr>
      <vt:lpstr>Partidos Políticos</vt:lpstr>
      <vt:lpstr>Slide 6</vt:lpstr>
      <vt:lpstr>Slide 7</vt:lpstr>
      <vt:lpstr>Slide 8</vt:lpstr>
      <vt:lpstr>Slide 9</vt:lpstr>
      <vt:lpstr>Slide 10</vt:lpstr>
      <vt:lpstr>O analfabeto político</vt:lpstr>
      <vt:lpstr>Slide 12</vt:lpstr>
      <vt:lpstr>Questões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Ruskowski</dc:creator>
  <cp:lastModifiedBy>IF Sul-rio-grandense</cp:lastModifiedBy>
  <cp:revision>21</cp:revision>
  <dcterms:created xsi:type="dcterms:W3CDTF">2011-06-16T23:07:44Z</dcterms:created>
  <dcterms:modified xsi:type="dcterms:W3CDTF">2012-05-15T19:34:55Z</dcterms:modified>
</cp:coreProperties>
</file>