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59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E9AB81C-06CF-447E-B6A7-40C71AC428A3}" type="datetimeFigureOut">
              <a:rPr lang="pt-BR" smtClean="0"/>
              <a:pPr/>
              <a:t>01/05/2012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1B703B6-A7BD-4726-88D4-8209506B53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Poder, Política e instituições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pt-BR" dirty="0" smtClean="0"/>
              <a:t>Governo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r>
              <a:rPr lang="pt-BR" dirty="0" smtClean="0"/>
              <a:t>Para Rousseau, é entendido como corpo administrativo do Estado, sendo limitado pelo poder do povo.</a:t>
            </a:r>
          </a:p>
          <a:p>
            <a:endParaRPr lang="pt-BR" dirty="0" smtClean="0"/>
          </a:p>
          <a:p>
            <a:r>
              <a:rPr lang="pt-BR" dirty="0" smtClean="0"/>
              <a:t>Grupo de pessoas colocadas à frente dos órgãos administrativos e que exercem temporariamente o poder público em nome da sociedade.</a:t>
            </a:r>
          </a:p>
          <a:p>
            <a:endParaRPr lang="pt-BR" dirty="0" smtClean="0"/>
          </a:p>
          <a:p>
            <a:r>
              <a:rPr lang="pt-BR" dirty="0" smtClean="0"/>
              <a:t>Componente transitório do Estado.</a:t>
            </a:r>
          </a:p>
          <a:p>
            <a:endParaRPr lang="pt-BR" dirty="0" smtClean="0"/>
          </a:p>
          <a:p>
            <a:r>
              <a:rPr lang="pt-BR" dirty="0" smtClean="0"/>
              <a:t>Formas de governo: Monarquia e República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Conjunto de pessoas ligadas entre si por laços permanentes de idioma, tradição, costumes e valores, é anterior ao Estado, podendo existir sem ele. Já um Estado pode compreender várias nações.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Poder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termo poder, em sentido amplo, designa “a probabilidade de impor a própria vontade dentro de uma relação social, mesmo  contra toda resistência” (Weber).</a:t>
            </a:r>
          </a:p>
          <a:p>
            <a:endParaRPr lang="pt-BR" dirty="0" smtClean="0"/>
          </a:p>
          <a:p>
            <a:r>
              <a:rPr lang="pt-BR" dirty="0" smtClean="0"/>
              <a:t>Ter poder é conseguir impor a própria vontade sobre a vontade dos indivíduos.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pt-BR" dirty="0" smtClean="0"/>
              <a:t>Ação Social e Dominação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r>
              <a:rPr lang="pt-BR" dirty="0" smtClean="0"/>
              <a:t>Para Weber as relações sociais são moldadas pelas lutas e a dominação está associada a cada um dos tipos de ação (tradicional, afetiva, racional).</a:t>
            </a:r>
          </a:p>
          <a:p>
            <a:endParaRPr lang="pt-BR" dirty="0" smtClean="0"/>
          </a:p>
          <a:p>
            <a:r>
              <a:rPr lang="pt-BR" dirty="0" smtClean="0"/>
              <a:t>A dominação é definida como a “oportunidade de encontrar uma pessoa determinada pronta a obedecer a uma ordem de conteúdo determinado”.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08144"/>
            <a:ext cx="8229600" cy="4325112"/>
          </a:xfrm>
        </p:spPr>
        <p:txBody>
          <a:bodyPr/>
          <a:lstStyle/>
          <a:p>
            <a:r>
              <a:rPr lang="pt-BR" dirty="0" smtClean="0"/>
              <a:t>Mas todo poder necessita de justificação, a dominação vem necessariamente acompanhada de uma forma de legitimidade cuja função é normalizar o que é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Essa legitimidade não é, de fato, senão uma crença social&gt; aquela que endossa o poder enfeixado nas mãos dos dominantes.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 smtClean="0"/>
              <a:t>Tipos de dominação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 </a:t>
            </a:r>
            <a:r>
              <a:rPr lang="pt-BR" b="1" dirty="0" smtClean="0"/>
              <a:t>dominação tradicional </a:t>
            </a:r>
            <a:r>
              <a:rPr lang="pt-BR" dirty="0" smtClean="0"/>
              <a:t>baseia sua legitimidade sobre o caráter sagrado da tradição. O poder patriarcal nos grupos domésticos ou o poder dos senhores feudais na sociedade medieval constituem formas típicas desse tipo.</a:t>
            </a:r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b="1" dirty="0" smtClean="0"/>
              <a:t>dominação carismática </a:t>
            </a:r>
            <a:r>
              <a:rPr lang="pt-BR" dirty="0" smtClean="0"/>
              <a:t>teve origem numa personalidade dotada de aura excepcional. O chefe carismático baseia seu poder na força da convicção, na propaganda, na sua capacidade de arregimentar e mobilizar as massas. A obediência a esses chefes depende de fatores emocionais que eles são capazes de suscitar, manter e dominar.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248472"/>
          </a:xfrm>
        </p:spPr>
        <p:txBody>
          <a:bodyPr/>
          <a:lstStyle/>
          <a:p>
            <a:r>
              <a:rPr lang="pt-BR" dirty="0" smtClean="0"/>
              <a:t>A </a:t>
            </a:r>
            <a:r>
              <a:rPr lang="pt-BR" b="1" dirty="0" smtClean="0"/>
              <a:t>dominação legal </a:t>
            </a:r>
            <a:r>
              <a:rPr lang="pt-BR" dirty="0" smtClean="0"/>
              <a:t>se baseia no poder de um direito abstrato e impessoal. Este poder está ligado à função e não à pessoa. O poder nas organizações modernas se justifica assim pela competência, pela racionalidade das opções e não por virtudes mágicas ou por um direito ancestral. A dominação legal-burocrática passa igualmente pela submissão a um código, a uma regra universal e funcional.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Weber, o Estado surge no movimento global de racionalização das sociedades modernas ocidentais. </a:t>
            </a:r>
            <a:r>
              <a:rPr lang="pt-BR" dirty="0" smtClean="0"/>
              <a:t> </a:t>
            </a:r>
            <a:r>
              <a:rPr lang="pt-BR" dirty="0" smtClean="0"/>
              <a:t>É dotado de um direito racional, de um tesouro público, de uma organização burocrática.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8024"/>
            <a:ext cx="8229600" cy="1066800"/>
          </a:xfrm>
        </p:spPr>
        <p:txBody>
          <a:bodyPr/>
          <a:lstStyle/>
          <a:p>
            <a:r>
              <a:rPr lang="pt-BR" dirty="0" smtClean="0"/>
              <a:t>Estado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a instituição social que dispõe do monopólio do emprego da força legítima sobre um determinado território.</a:t>
            </a:r>
          </a:p>
          <a:p>
            <a:endParaRPr lang="pt-BR" dirty="0" smtClean="0"/>
          </a:p>
          <a:p>
            <a:r>
              <a:rPr lang="pt-BR" dirty="0" smtClean="0"/>
              <a:t>Componentes: base física na qual ele exerce sua jurisdição; população e instituições políticas.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pt-BR" dirty="0" smtClean="0"/>
              <a:t>Política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r>
              <a:rPr lang="pt-BR" dirty="0" smtClean="0"/>
              <a:t>É “o conjunto dos esforços realizados em vista de participar no poder ou influenciar a divisão do poder, seja entre os Estados, seja entre os diversos grupos dentro de um mesmo Estado”.</a:t>
            </a:r>
          </a:p>
          <a:p>
            <a:endParaRPr lang="pt-BR" dirty="0" smtClean="0"/>
          </a:p>
          <a:p>
            <a:r>
              <a:rPr lang="pt-BR" dirty="0" smtClean="0"/>
              <a:t>Dessa forma, é a dominação do homem sobre o homem por todos os meios&gt; aspirar desta ou daquela forma a exercer um poder necessita manifestar algum tipo de força, dominar o outro ainda que pela força ou pela violência e atribuir-se alguma legitimidade.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164</TotalTime>
  <Words>559</Words>
  <Application>Microsoft Office PowerPoint</Application>
  <PresentationFormat>Apresentação na tela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Urbano</vt:lpstr>
      <vt:lpstr>Poder, Política e instituições</vt:lpstr>
      <vt:lpstr>Poder</vt:lpstr>
      <vt:lpstr>Ação Social e Dominação</vt:lpstr>
      <vt:lpstr>Slide 4</vt:lpstr>
      <vt:lpstr>Tipos de dominação</vt:lpstr>
      <vt:lpstr>Slide 6</vt:lpstr>
      <vt:lpstr>Estado</vt:lpstr>
      <vt:lpstr>Estado</vt:lpstr>
      <vt:lpstr>Política</vt:lpstr>
      <vt:lpstr>Governo</vt:lpstr>
      <vt:lpstr>Nação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Bianca Ruskowski</dc:creator>
  <cp:lastModifiedBy>Bianca Ruskowski</cp:lastModifiedBy>
  <cp:revision>7</cp:revision>
  <dcterms:created xsi:type="dcterms:W3CDTF">2011-06-16T23:07:44Z</dcterms:created>
  <dcterms:modified xsi:type="dcterms:W3CDTF">2012-05-01T22:26:57Z</dcterms:modified>
</cp:coreProperties>
</file>