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60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925D8-2207-40CD-959C-7C4F49E12AA9}" type="datetimeFigureOut">
              <a:rPr lang="pt-BR" smtClean="0"/>
              <a:pPr/>
              <a:t>12/04/2012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3599-BEC6-4FAD-A6BE-02EE0EC80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Portfólios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Trabalho final da disciplina</a:t>
            </a:r>
          </a:p>
          <a:p>
            <a:r>
              <a:rPr lang="pt-BR" dirty="0" smtClean="0"/>
              <a:t>Cultura Brasileira 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Portfólios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é uma coletânea de documentos ligada a um texto seguindo uma lógica reflexiva.</a:t>
            </a:r>
          </a:p>
          <a:p>
            <a:r>
              <a:rPr lang="pt-BR" dirty="0" smtClean="0"/>
              <a:t>O uso de portfólios na educação constitui uma estratégia que tem procurado corresponder às necessidades de aprofundar o conhecimento sobre a relação ensino-aprendizagem, de modo a assegurar-lhe, a cada vez, melhor compreensão e mais elevados índices de qualidade.</a:t>
            </a:r>
          </a:p>
          <a:p>
            <a:r>
              <a:rPr lang="pt-BR" dirty="0" smtClean="0"/>
              <a:t>Tem-se desenvolvido esforços no sentido de uma melhor compreensão das implicações positivas que possam decorrer da sua utilização como estratégia de formação, de investigação, de avaliação e ainda como estratégia de investigação ao serviço da qualidade da formação.</a:t>
            </a:r>
          </a:p>
          <a:p>
            <a:r>
              <a:rPr lang="pt-BR" dirty="0" smtClean="0"/>
              <a:t>Ao realizar-se, vai existir uma estimulação quer ao nível reflexivo, quer ao nível da conscientização das pessoas que os realizam.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Promover o desenvolvimento reflexivo dos participantes; </a:t>
            </a:r>
          </a:p>
          <a:p>
            <a:r>
              <a:rPr lang="pt-BR" dirty="0" smtClean="0"/>
              <a:t>Estimular o processo de enriquecimento conceptual, através do recurso às múltiplas fontes de conhecimento em presença; </a:t>
            </a:r>
          </a:p>
          <a:p>
            <a:r>
              <a:rPr lang="pt-BR" dirty="0" smtClean="0"/>
              <a:t>Fundamentar os processos de reflexão para, na, e sobre a ação, quer na dimensão pessoal, quer profissional; </a:t>
            </a:r>
          </a:p>
          <a:p>
            <a:r>
              <a:rPr lang="pt-BR" dirty="0" smtClean="0"/>
              <a:t>Garantir mecanismos de aprofundamento conceptual continuado, através do relacionamento em feedback entre membros das comunidades de aprendizagem;</a:t>
            </a:r>
          </a:p>
          <a:p>
            <a:r>
              <a:rPr lang="pt-BR" dirty="0" smtClean="0"/>
              <a:t>Estimular a originalidade e criatividade individuais no que se refere aos processos de intervenção educativa, aos processos de reflexão sobre ela e à sua explicação, através de vários tipos de narrativa;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Título ou “conceito”</a:t>
            </a:r>
          </a:p>
          <a:p>
            <a:r>
              <a:rPr lang="pt-BR" dirty="0" smtClean="0"/>
              <a:t>Capítulos contendo cada uma das unidades estudadas: Samba; Semana de 22; Tropicalismo; Clube da esquina; Novos Baianos; Rock, Sertanejo; Novo milênio.</a:t>
            </a:r>
          </a:p>
          <a:p>
            <a:r>
              <a:rPr lang="pt-BR" dirty="0" smtClean="0"/>
              <a:t>Análise sobre a apresentação de cada uma das unidades.</a:t>
            </a:r>
          </a:p>
          <a:p>
            <a:r>
              <a:rPr lang="pt-BR" dirty="0" smtClean="0"/>
              <a:t>Elaboração de um artigo final a partir de uma questão </a:t>
            </a:r>
            <a:r>
              <a:rPr lang="pt-BR" dirty="0" err="1" smtClean="0"/>
              <a:t>problematizadora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287</Words>
  <Application>Microsoft Office PowerPoint</Application>
  <PresentationFormat>Apresentação na tela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Portfólios</vt:lpstr>
      <vt:lpstr>Portfólios</vt:lpstr>
      <vt:lpstr>Slide 3</vt:lpstr>
      <vt:lpstr>Estrutura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Portfólios</dc:title>
  <dc:creator>IF Sul-rio-grandense</dc:creator>
  <cp:lastModifiedBy>IF Sul-rio-grandense</cp:lastModifiedBy>
  <cp:revision>2</cp:revision>
  <dcterms:created xsi:type="dcterms:W3CDTF">2012-04-12T12:42:47Z</dcterms:created>
  <dcterms:modified xsi:type="dcterms:W3CDTF">2012-04-12T17:06:16Z</dcterms:modified>
</cp:coreProperties>
</file>