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4AE8F-9ECF-4DE6-8EAC-A9144A6C89A2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6C8D8-3053-4726-8815-B15CE8923C8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7BA1E-9F32-42E9-8DB8-BE118F717FD8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48085-3927-4D90-861C-4C3BDE54BEB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F5E6ED-D876-4895-B761-B598AA9E4255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426B-7986-40B0-9A55-D76096F1FE2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306CF-030B-449F-8F47-ABEC43610E54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625F2-00C3-466C-BCB3-82F4120AC79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A04B4-2065-4E2E-9693-7FF3B2F26AB7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6BD1B-BB35-4326-8CF2-BD04B41B8B3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438AB8-1B2F-46C6-895C-77CDA07E133E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4B56-183A-42E7-8E04-2CDF7119D6D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6DAAD-E918-4082-84FC-758A918B7094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D7D58-8F08-46C0-8B7D-4C1BA9A455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AEF414-07DA-4338-99D3-A43602755D77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D447F-7ED3-45AC-973A-D983218D5E2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94BD81-73E7-4249-AD70-CB5C00EB73FB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C7AE2-95D2-4033-A45C-35D79D62D08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6861C-0BC1-4AF7-AE81-399A2472F9F9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8A858-2147-4874-BC2E-B2DCE64D7F1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46FCD8-0A36-4674-9C98-3A2E1CD7CFC3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C3889-5163-46CE-9308-861A8B12437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6683C35-65BA-436B-9629-D27C7C059690}" type="datetimeFigureOut">
              <a:rPr lang="pt-BR" smtClean="0"/>
              <a:pPr>
                <a:defRPr/>
              </a:pPr>
              <a:t>02/05/2012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6A53E55-409E-45F5-BA9B-103286E412E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novo%20milenio\justin-%20pronto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novo%20milenio\malu%20magal&#227;es%20-%20pronto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novo%20milenio\luan%20santana%20-%20pronto.wmv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KI2dIanapPM" TargetMode="External"/><Relationship Id="rId13" Type="http://schemas.openxmlformats.org/officeDocument/2006/relationships/hyperlink" Target="http://www.youtube.com/watch?v=qP17CkTRqqg" TargetMode="External"/><Relationship Id="rId3" Type="http://schemas.openxmlformats.org/officeDocument/2006/relationships/hyperlink" Target="http://www.mundodosfilosofos.com.br/guilherme15.htm" TargetMode="External"/><Relationship Id="rId7" Type="http://schemas.openxmlformats.org/officeDocument/2006/relationships/hyperlink" Target="http://www.i9socialmedia.com/author/amanda/" TargetMode="External"/><Relationship Id="rId12" Type="http://schemas.openxmlformats.org/officeDocument/2006/relationships/hyperlink" Target="http://www.youtube.com/watch?v=RxPZh4AnWyk&amp;feature=related" TargetMode="External"/><Relationship Id="rId2" Type="http://schemas.openxmlformats.org/officeDocument/2006/relationships/hyperlink" Target="http://psiquecienciaevida.uol.com.br/ESPS/Edicoes/63/artigo212064-1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tmomelodia.mus.br/pontocponto/artigos/artigos_antigos/sejafamosoprimeironasualadeia_11_2006.htm" TargetMode="External"/><Relationship Id="rId11" Type="http://schemas.openxmlformats.org/officeDocument/2006/relationships/hyperlink" Target="http://www.youtube.com/watch?v=u9QNVINHY28" TargetMode="External"/><Relationship Id="rId5" Type="http://schemas.openxmlformats.org/officeDocument/2006/relationships/hyperlink" Target="http://blogdoadal.blogspot.com.br/2012/02/bbb-o-programa-da-familia-brasileira.html" TargetMode="External"/><Relationship Id="rId10" Type="http://schemas.openxmlformats.org/officeDocument/2006/relationships/hyperlink" Target="http://www.youtube.com/watch?v=kffacxfA7G4&amp;feature=artistob&amp;playnext=1&amp;list=TLLSPie2Ux9Q8" TargetMode="External"/><Relationship Id="rId4" Type="http://schemas.openxmlformats.org/officeDocument/2006/relationships/hyperlink" Target="http://virgula.uol.com.br/ver/noticia/famosos/2012/02/10/294028-para-os-15-minutos-de-fama-midia-e-publico-fabricam-subcelebridades" TargetMode="External"/><Relationship Id="rId9" Type="http://schemas.openxmlformats.org/officeDocument/2006/relationships/hyperlink" Target="http://www.youtube.com/watch?v=-6BNin_x_7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novo%20milenio\susan%20-%20pronto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Desktop\novo%20milenio\Luiza%20Esta%20No%20Canada!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elmar\Documents\J&#233;ssica\IFSUL\Cultura%20Brasileira\Novo%20Mil&#234;nio\para%20nossa%20alegria-%20pronto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755503"/>
          </a:xfrm>
        </p:spPr>
        <p:txBody>
          <a:bodyPr/>
          <a:lstStyle/>
          <a:p>
            <a:r>
              <a:rPr lang="pt-BR" sz="8800" b="1" dirty="0">
                <a:latin typeface="Rockwell Extra Bold" pitchFamily="18" charset="0"/>
                <a:ea typeface="Gungsuh" pitchFamily="18" charset="-127"/>
              </a:rPr>
              <a:t>N</a:t>
            </a:r>
            <a:r>
              <a:rPr lang="pt-BR" sz="8800" b="1" dirty="0" smtClean="0">
                <a:latin typeface="Rockwell Extra Bold" pitchFamily="18" charset="0"/>
                <a:ea typeface="Gungsuh" pitchFamily="18" charset="-127"/>
              </a:rPr>
              <a:t>OVO MILÊNIO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3561" y="4378880"/>
            <a:ext cx="64008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Caroline Martini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Jéssica </a:t>
            </a:r>
            <a:r>
              <a:rPr lang="pt-BR" sz="1800" dirty="0" err="1" smtClean="0"/>
              <a:t>Brum</a:t>
            </a:r>
            <a:endParaRPr lang="pt-BR" sz="1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/>
              <a:t>Pâmela Dall’Osto</a:t>
            </a:r>
          </a:p>
        </p:txBody>
      </p:sp>
      <p:pic>
        <p:nvPicPr>
          <p:cNvPr id="4" name="Espaço Reservado para Conteúdo 3" descr="susan-boyle-pic-rex-6127115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3415" y="5598081"/>
            <a:ext cx="1315210" cy="1229622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m 7" descr="pra-nossa-alegri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56" y="-15846"/>
            <a:ext cx="1690692" cy="121044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spaço Reservado para Conteúdo 3" descr="16909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3" y="5598081"/>
            <a:ext cx="1253568" cy="1229622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luan-santana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79" y="5598080"/>
            <a:ext cx="1110623" cy="1259919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ze_590_luiza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18" y="-17698"/>
            <a:ext cx="1223392" cy="121044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4" descr="20081222114127_6449_large_mallu-magalhaes-galeria-personalidades-2008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39" y="-15846"/>
            <a:ext cx="1185061" cy="120859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eisy-Arruda-na-Revista-Sex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8081"/>
            <a:ext cx="1223561" cy="122962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5" descr="lily-allen-aborto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17" y="-15846"/>
            <a:ext cx="1190939" cy="120859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6" descr="da-esq-para-a-diras-bbbs-laisa-monique-e-renata-1328125900589_615x300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95" y="-15846"/>
            <a:ext cx="1907961" cy="121044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11454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6" y="-15846"/>
            <a:ext cx="2089580" cy="121044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6" y="5598080"/>
            <a:ext cx="1380150" cy="1259919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87" y="5599384"/>
            <a:ext cx="1531574" cy="1258615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598080"/>
            <a:ext cx="1475656" cy="1229623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JUSTIN BIEBER</a:t>
            </a:r>
          </a:p>
        </p:txBody>
      </p:sp>
      <p:pic>
        <p:nvPicPr>
          <p:cNvPr id="11272" name="justin- pron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00213"/>
            <a:ext cx="7560840" cy="505816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2"/>
                </p:tgtEl>
              </p:cMediaNode>
            </p:video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MALU MAGALHÃES</a:t>
            </a:r>
          </a:p>
        </p:txBody>
      </p:sp>
      <p:pic>
        <p:nvPicPr>
          <p:cNvPr id="12296" name="malu magalães - pron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628800"/>
            <a:ext cx="7560840" cy="51124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video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LUAN SANTANA</a:t>
            </a:r>
          </a:p>
        </p:txBody>
      </p:sp>
      <p:pic>
        <p:nvPicPr>
          <p:cNvPr id="13320" name="luan santana - pron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772816"/>
            <a:ext cx="7488832" cy="48965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20"/>
                </p:tgtEl>
              </p:cMediaNode>
            </p:video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REFERÊNCIAS</a:t>
            </a:r>
          </a:p>
        </p:txBody>
      </p:sp>
      <p:sp>
        <p:nvSpPr>
          <p:cNvPr id="14341" name="Rectangl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1600" dirty="0" smtClean="0">
                <a:hlinkClick r:id="rId2"/>
              </a:rPr>
              <a:t>http://psiquecienciaevida.uol.com.br/ESPS/Edicoes/63/artigo212064-1.asp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3"/>
              </a:rPr>
              <a:t>http://www.mundodosfilosofos.com.br/guilherme15.htm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4"/>
              </a:rPr>
              <a:t>http://virgula.uol.com.br/ver/noticia/famosos/2012/02/10/294028-para-os-15-minutos-de-fama-midia-e-publico-fabricam-subcelebridades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5"/>
              </a:rPr>
              <a:t>http://blogdoadal.blogspot.com.br/2012/02/bbb-o-programa-da-familia-brasileira.html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6"/>
              </a:rPr>
              <a:t>http://www.ritmomelodia.mus.br/pontocponto/artigos/artigos_antigos/sejafamosoprimeironasualadeia_11_2006.htm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7"/>
              </a:rPr>
              <a:t>http://www.i9socialmedia.com/author/amanda/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8"/>
              </a:rPr>
              <a:t>http://www.youtube.com/watch?v=KI2dIanapPM</a:t>
            </a:r>
            <a:r>
              <a:rPr lang="pt-BR" sz="1600" dirty="0" smtClean="0"/>
              <a:t>  </a:t>
            </a:r>
          </a:p>
          <a:p>
            <a:r>
              <a:rPr lang="pt-BR" sz="1600" dirty="0" smtClean="0">
                <a:hlinkClick r:id="rId9"/>
              </a:rPr>
              <a:t>http://www.youtube.com/watch?v=-6BNin_x_74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10"/>
              </a:rPr>
              <a:t>http://www.youtube.com/watch?v=kffacxfA7G4&amp;feature=artistob&amp;playnext=1&amp;list=TLLSPie2Ux9Q8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11"/>
              </a:rPr>
              <a:t>http://www.youtube.com/watch?v=u9QNVINHY28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12"/>
              </a:rPr>
              <a:t>http://www.youtube.com/watch?v=RxPZh4AnWyk&amp;feature=related</a:t>
            </a:r>
            <a:r>
              <a:rPr lang="pt-BR" sz="1600" dirty="0" smtClean="0"/>
              <a:t> </a:t>
            </a:r>
          </a:p>
          <a:p>
            <a:r>
              <a:rPr lang="pt-BR" sz="1600" dirty="0" smtClean="0">
                <a:hlinkClick r:id="rId13"/>
              </a:rPr>
              <a:t>http://www.youtube.com/watch?v=qP17CkTRqqg</a:t>
            </a:r>
            <a:r>
              <a:rPr lang="pt-BR" sz="1600" dirty="0" smtClean="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3010346"/>
          </a:xfrm>
        </p:spPr>
        <p:txBody>
          <a:bodyPr/>
          <a:lstStyle/>
          <a:p>
            <a:r>
              <a:rPr lang="pt-BR" b="1" dirty="0" smtClean="0">
                <a:latin typeface="Arial Black" pitchFamily="34" charset="0"/>
                <a:cs typeface="Aharoni" pitchFamily="2" charset="-79"/>
              </a:rPr>
              <a:t>GLOBALIZAÇÃO</a:t>
            </a:r>
          </a:p>
        </p:txBody>
      </p:sp>
      <p:pic>
        <p:nvPicPr>
          <p:cNvPr id="3075" name="Imagem 3" descr="id_25078_globalizaca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5"/>
            <a:ext cx="4896544" cy="292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4" descr="globaliz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225892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m 5" descr="no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16202"/>
            <a:ext cx="2571818" cy="225892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CELEBRIDADES INSTANTÂNEAS</a:t>
            </a:r>
          </a:p>
        </p:txBody>
      </p:sp>
      <p:pic>
        <p:nvPicPr>
          <p:cNvPr id="4099" name="Imagem 3" descr="imagem_internet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48" y="960438"/>
            <a:ext cx="4269652" cy="304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Espaço Reservado para Conteúdo 3" descr="susan-boyle-pic-rex-612711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6600" cy="3716338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123" name="Imagem 6" descr="da-esq-para-a-diras-bbbs-laisa-monique-e-renata-1328125900589_615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5857875" cy="371633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Imagem 7" descr="pra-nossa-alegria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3348038" cy="314166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ze_590_luiz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16338"/>
            <a:ext cx="3024188" cy="314166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eisy-Arruda-na-Revista-Sex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716338"/>
            <a:ext cx="2867025" cy="314166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600200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SUSAN BOYLE</a:t>
            </a:r>
          </a:p>
        </p:txBody>
      </p:sp>
      <p:pic>
        <p:nvPicPr>
          <p:cNvPr id="6155" name="susan - pron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7632848" cy="53382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video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pt-BR" sz="3600" dirty="0" smtClean="0">
                <a:latin typeface="Arial Black" pitchFamily="34" charset="0"/>
              </a:rPr>
              <a:t>LUIZA QUE ESTÁ NO CANADÁ </a:t>
            </a:r>
            <a:endParaRPr lang="pt-BR" sz="3600" dirty="0" smtClean="0">
              <a:latin typeface="Arial Black" pitchFamily="34" charset="0"/>
            </a:endParaRPr>
          </a:p>
        </p:txBody>
      </p:sp>
      <p:pic>
        <p:nvPicPr>
          <p:cNvPr id="7177" name="Luiza Esta No Canada!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7704856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video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 smtClean="0">
                <a:latin typeface="Arial Black" pitchFamily="34" charset="0"/>
              </a:rPr>
              <a:t>PARA NOSSA ALEGRIA</a:t>
            </a:r>
          </a:p>
        </p:txBody>
      </p:sp>
      <p:pic>
        <p:nvPicPr>
          <p:cNvPr id="8200" name="para nossa alegria- pronto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570" y="1628775"/>
            <a:ext cx="7537846" cy="504058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video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738687"/>
          </a:xfrm>
        </p:spPr>
        <p:txBody>
          <a:bodyPr/>
          <a:lstStyle/>
          <a:p>
            <a:r>
              <a:rPr lang="pt-BR" dirty="0" smtClean="0">
                <a:latin typeface="Arial Black" pitchFamily="34" charset="0"/>
              </a:rPr>
              <a:t>TALENTOS DESCOBERTOS</a:t>
            </a:r>
          </a:p>
        </p:txBody>
      </p:sp>
      <p:pic>
        <p:nvPicPr>
          <p:cNvPr id="9219" name="Imagem 3" descr="banco_talent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05" y="260648"/>
            <a:ext cx="3327400" cy="3644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Espaço Reservado para Conteúdo 3" descr="1690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48000"/>
            <a:ext cx="3810000" cy="3810000"/>
          </a:xfr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43" name="Imagem 4" descr="20081222114127_6449_large_mallu-magalhaes-galeria-personalidades-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3347864" cy="350043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Imagem 5" descr="lily-allen-abor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47864" cy="3357563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luan-santana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3357563"/>
            <a:ext cx="2736056" cy="350043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111454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"/>
            <a:ext cx="5796136" cy="3357562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48263" y="2636838"/>
            <a:ext cx="25193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FFFF00"/>
                </a:solidFill>
              </a:rPr>
              <a:t>A BANDA MAIS BONITA DA CIDADE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979</TotalTime>
  <Words>58</Words>
  <Application>Microsoft Office PowerPoint</Application>
  <PresentationFormat>Apresentação na tela (4:3)</PresentationFormat>
  <Paragraphs>27</Paragraphs>
  <Slides>13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Executivo</vt:lpstr>
      <vt:lpstr>NOVO MILÊNIO</vt:lpstr>
      <vt:lpstr>GLOBALIZAÇÃO</vt:lpstr>
      <vt:lpstr>CELEBRIDADES INSTANTÂNEAS</vt:lpstr>
      <vt:lpstr>Apresentação do PowerPoint</vt:lpstr>
      <vt:lpstr>SUSAN BOYLE</vt:lpstr>
      <vt:lpstr>LUIZA QUE ESTÁ NO CANADÁ </vt:lpstr>
      <vt:lpstr>PARA NOSSA ALEGRIA</vt:lpstr>
      <vt:lpstr>TALENTOS DESCOBERTOS</vt:lpstr>
      <vt:lpstr>Apresentação do PowerPoint</vt:lpstr>
      <vt:lpstr>JUSTIN BIEBER</vt:lpstr>
      <vt:lpstr>MALU MAGALHÃES</vt:lpstr>
      <vt:lpstr>LUAN SANTANA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MILÊNIO</dc:title>
  <dc:creator>davi</dc:creator>
  <cp:lastModifiedBy>Celmar</cp:lastModifiedBy>
  <cp:revision>22</cp:revision>
  <dcterms:created xsi:type="dcterms:W3CDTF">2012-04-27T22:55:35Z</dcterms:created>
  <dcterms:modified xsi:type="dcterms:W3CDTF">2012-05-03T10:40:33Z</dcterms:modified>
</cp:coreProperties>
</file>