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71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F0E5-D8A3-45B2-8EBC-EBECAEC8B3AF}" type="datetimeFigureOut">
              <a:rPr lang="pt-BR" smtClean="0"/>
              <a:pPr/>
              <a:t>10/05/2012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2F69-981C-419C-99DF-9CE213B981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udinha\Documents\rsrs\culturabrasileira2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udinha\Documents\rsrs\culturabrasileira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uis Otavio\Downloads\trabalho\bdr_gaso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2957490" cy="2957489"/>
          </a:xfrm>
          <a:prstGeom prst="rect">
            <a:avLst/>
          </a:prstGeom>
          <a:noFill/>
        </p:spPr>
      </p:pic>
      <p:pic>
        <p:nvPicPr>
          <p:cNvPr id="1030" name="Picture 6" descr="C:\Users\Luis Otavio\Downloads\trabalho\718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67218"/>
            <a:ext cx="3429024" cy="339078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8860" y="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 Black" pitchFamily="34" charset="0"/>
                <a:cs typeface="Arial" pitchFamily="34" charset="0"/>
              </a:rPr>
              <a:t>NOVO MILÊNIO</a:t>
            </a:r>
            <a:endParaRPr lang="pt-BR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Luis Otavio\Downloads\trabalho\137464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2774245"/>
            <a:ext cx="4500562" cy="4083755"/>
          </a:xfrm>
          <a:prstGeom prst="rect">
            <a:avLst/>
          </a:prstGeom>
          <a:noFill/>
        </p:spPr>
      </p:pic>
      <p:pic>
        <p:nvPicPr>
          <p:cNvPr id="1027" name="Picture 3" descr="C:\Users\Luis Otavio\Downloads\trabalho\skrillexradi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1000108"/>
            <a:ext cx="4762500" cy="2981325"/>
          </a:xfrm>
          <a:prstGeom prst="rect">
            <a:avLst/>
          </a:prstGeom>
          <a:noFill/>
        </p:spPr>
      </p:pic>
      <p:pic>
        <p:nvPicPr>
          <p:cNvPr id="1028" name="Picture 4" descr="C:\Users\Luis Otavio\Downloads\trabalho\cd-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6323" y="3970323"/>
            <a:ext cx="2887677" cy="2887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fc08.deviantart.net/fs11/i/2006/259/0/b/Tigarah__s_Wonderland_by_K_A_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-714404"/>
            <a:ext cx="11430000" cy="793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M.I.A.</a:t>
            </a:r>
            <a:r>
              <a:rPr lang="pt-BR" dirty="0" smtClean="0"/>
              <a:t> e sua inspiração no </a:t>
            </a:r>
            <a:r>
              <a:rPr lang="pt-BR" dirty="0" err="1" smtClean="0"/>
              <a:t>funk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Mathangi</a:t>
            </a:r>
            <a:r>
              <a:rPr lang="pt-BR" b="1" dirty="0"/>
              <a:t> </a:t>
            </a:r>
            <a:r>
              <a:rPr lang="pt-BR" b="1" dirty="0" err="1"/>
              <a:t>Maya</a:t>
            </a:r>
            <a:r>
              <a:rPr lang="pt-BR" b="1" dirty="0"/>
              <a:t> </a:t>
            </a:r>
            <a:r>
              <a:rPr lang="pt-BR" b="1" dirty="0" err="1" smtClean="0"/>
              <a:t>Arulpragasam</a:t>
            </a:r>
            <a:r>
              <a:rPr lang="pt-BR" b="1" dirty="0" smtClean="0"/>
              <a:t>, </a:t>
            </a:r>
            <a:r>
              <a:rPr lang="pt-BR" dirty="0" smtClean="0"/>
              <a:t>é uma cantora de world </a:t>
            </a:r>
            <a:r>
              <a:rPr lang="pt-BR" dirty="0" err="1" smtClean="0"/>
              <a:t>music</a:t>
            </a:r>
            <a:r>
              <a:rPr lang="pt-BR" dirty="0" smtClean="0"/>
              <a:t> e </a:t>
            </a:r>
            <a:r>
              <a:rPr lang="pt-BR" dirty="0" err="1" smtClean="0"/>
              <a:t>electromusic</a:t>
            </a:r>
            <a:r>
              <a:rPr lang="pt-BR" dirty="0" smtClean="0"/>
              <a:t>, britânica.</a:t>
            </a:r>
          </a:p>
          <a:p>
            <a:r>
              <a:rPr lang="pt-BR" dirty="0" smtClean="0"/>
              <a:t>Seu primeiro hit mundial é a faixa </a:t>
            </a:r>
            <a:r>
              <a:rPr lang="pt-BR" dirty="0" err="1" smtClean="0"/>
              <a:t>Bucky</a:t>
            </a:r>
            <a:r>
              <a:rPr lang="pt-BR" dirty="0" smtClean="0"/>
              <a:t> </a:t>
            </a:r>
            <a:r>
              <a:rPr lang="pt-BR" dirty="0" err="1" smtClean="0"/>
              <a:t>Done</a:t>
            </a:r>
            <a:r>
              <a:rPr lang="pt-BR" dirty="0" smtClean="0"/>
              <a:t> </a:t>
            </a:r>
            <a:r>
              <a:rPr lang="pt-BR" dirty="0" err="1" smtClean="0"/>
              <a:t>Gun</a:t>
            </a:r>
            <a:r>
              <a:rPr lang="pt-BR" dirty="0" smtClean="0"/>
              <a:t>, que contém </a:t>
            </a:r>
            <a:r>
              <a:rPr lang="pt-BR" dirty="0" err="1" smtClean="0"/>
              <a:t>sample</a:t>
            </a:r>
            <a:r>
              <a:rPr lang="pt-BR" dirty="0" smtClean="0"/>
              <a:t> de Injeção, música da cantora de </a:t>
            </a:r>
            <a:r>
              <a:rPr lang="pt-BR" dirty="0" err="1" smtClean="0"/>
              <a:t>funk</a:t>
            </a:r>
            <a:r>
              <a:rPr lang="pt-BR" dirty="0" smtClean="0"/>
              <a:t> brasileira </a:t>
            </a:r>
            <a:r>
              <a:rPr lang="pt-BR" dirty="0" err="1" smtClean="0"/>
              <a:t>Deize</a:t>
            </a:r>
            <a:r>
              <a:rPr lang="pt-BR" dirty="0" smtClean="0"/>
              <a:t> </a:t>
            </a:r>
            <a:r>
              <a:rPr lang="pt-BR" dirty="0" err="1" smtClean="0"/>
              <a:t>Tigrona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http://wearethemascotte.fr/wp-content/uploads/2011/07/MIA+sp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1140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Bonde do </a:t>
            </a:r>
            <a:r>
              <a:rPr lang="pt-BR" dirty="0" err="1" smtClean="0"/>
              <a:t>Rolê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um quarteto brasileiro que mistura o pop, o rock e o </a:t>
            </a:r>
            <a:r>
              <a:rPr lang="pt-BR" dirty="0" err="1" smtClean="0"/>
              <a:t>folk</a:t>
            </a:r>
            <a:r>
              <a:rPr lang="pt-BR" dirty="0" smtClean="0"/>
              <a:t> com o </a:t>
            </a:r>
            <a:r>
              <a:rPr lang="pt-BR" dirty="0" err="1" smtClean="0"/>
              <a:t>funk</a:t>
            </a:r>
            <a:r>
              <a:rPr lang="pt-BR" dirty="0" smtClean="0"/>
              <a:t> carioca.</a:t>
            </a:r>
          </a:p>
          <a:p>
            <a:r>
              <a:rPr lang="pt-BR" dirty="0" smtClean="0"/>
              <a:t>O maior sucesso do grupo é a faixa “Solta o frango”, entrado em diversas paradas musicais européias.</a:t>
            </a:r>
          </a:p>
          <a:p>
            <a:r>
              <a:rPr lang="pt-BR" dirty="0" smtClean="0"/>
              <a:t>Já </a:t>
            </a:r>
            <a:r>
              <a:rPr lang="pt-BR" dirty="0" err="1" smtClean="0"/>
              <a:t>remixou</a:t>
            </a:r>
            <a:r>
              <a:rPr lang="pt-BR" dirty="0" smtClean="0"/>
              <a:t> diversas músicas de diversos artistas do cenário “</a:t>
            </a:r>
            <a:r>
              <a:rPr lang="pt-BR" dirty="0" err="1" smtClean="0"/>
              <a:t>indie</a:t>
            </a:r>
            <a:r>
              <a:rPr lang="pt-BR" dirty="0" smtClean="0"/>
              <a:t>”.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http://campinews.com.br/wp-content/uploads/2011/04/bondedor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10787038" cy="699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Major Lazer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Formado pelos produtores Switch e </a:t>
            </a:r>
            <a:r>
              <a:rPr lang="pt-BR" dirty="0" err="1" smtClean="0"/>
              <a:t>Diplo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Seu maior sucesso é a faixa </a:t>
            </a:r>
            <a:r>
              <a:rPr lang="pt-BR" dirty="0" err="1" smtClean="0"/>
              <a:t>Pon</a:t>
            </a:r>
            <a:r>
              <a:rPr lang="pt-BR" dirty="0" smtClean="0"/>
              <a:t> De </a:t>
            </a:r>
            <a:r>
              <a:rPr lang="pt-BR" dirty="0" err="1" smtClean="0"/>
              <a:t>Floor</a:t>
            </a:r>
            <a:r>
              <a:rPr lang="pt-BR" dirty="0" smtClean="0"/>
              <a:t>, que é caracterizada como uma mistura de </a:t>
            </a:r>
            <a:r>
              <a:rPr lang="pt-BR" dirty="0" err="1" smtClean="0"/>
              <a:t>funk</a:t>
            </a:r>
            <a:r>
              <a:rPr lang="pt-BR" dirty="0" smtClean="0"/>
              <a:t> carioca com </a:t>
            </a:r>
            <a:r>
              <a:rPr lang="pt-BR" dirty="0" err="1" smtClean="0"/>
              <a:t>dancehall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Diplo</a:t>
            </a:r>
            <a:r>
              <a:rPr lang="pt-BR" dirty="0" smtClean="0"/>
              <a:t> é conhecido por ser o produtor de </a:t>
            </a:r>
            <a:r>
              <a:rPr lang="pt-BR" dirty="0" err="1" smtClean="0"/>
              <a:t>Bucky</a:t>
            </a:r>
            <a:r>
              <a:rPr lang="pt-BR" dirty="0" smtClean="0"/>
              <a:t> </a:t>
            </a:r>
            <a:r>
              <a:rPr lang="pt-BR" dirty="0" err="1" smtClean="0"/>
              <a:t>Done</a:t>
            </a:r>
            <a:r>
              <a:rPr lang="pt-BR" dirty="0" smtClean="0"/>
              <a:t> </a:t>
            </a:r>
            <a:r>
              <a:rPr lang="pt-BR" dirty="0" err="1" smtClean="0"/>
              <a:t>Gun</a:t>
            </a:r>
            <a:r>
              <a:rPr lang="pt-BR" dirty="0" smtClean="0"/>
              <a:t> da cantora </a:t>
            </a:r>
            <a:r>
              <a:rPr lang="pt-BR" dirty="0" err="1" smtClean="0"/>
              <a:t>M.I.A.</a:t>
            </a:r>
            <a:endParaRPr lang="pt-BR" dirty="0" smtClean="0"/>
          </a:p>
          <a:p>
            <a:r>
              <a:rPr lang="pt-BR" dirty="0" smtClean="0"/>
              <a:t>A música </a:t>
            </a:r>
            <a:r>
              <a:rPr lang="pt-BR" dirty="0" err="1" smtClean="0"/>
              <a:t>Get</a:t>
            </a:r>
            <a:r>
              <a:rPr lang="pt-BR" dirty="0" smtClean="0"/>
              <a:t> </a:t>
            </a:r>
            <a:r>
              <a:rPr lang="pt-BR" dirty="0" err="1" smtClean="0"/>
              <a:t>Free</a:t>
            </a:r>
            <a:r>
              <a:rPr lang="pt-BR" dirty="0" smtClean="0"/>
              <a:t> ganhou um </a:t>
            </a:r>
            <a:r>
              <a:rPr lang="pt-BR" dirty="0" err="1" smtClean="0"/>
              <a:t>remix</a:t>
            </a:r>
            <a:r>
              <a:rPr lang="pt-BR" dirty="0" smtClean="0"/>
              <a:t> assinado pelo Bonde do </a:t>
            </a:r>
            <a:r>
              <a:rPr lang="pt-BR" dirty="0" err="1" smtClean="0"/>
              <a:t>Rolê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miojoindie.files.wordpress.com/2011/12/majorlazerwithmaj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-1571660"/>
            <a:ext cx="11513815" cy="861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ulturabrasileira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19188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Dubstep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Movimentos musicais costumam sair das profundezas do underground e ganhar notoriedade  para agradar a audiência. </a:t>
            </a:r>
          </a:p>
          <a:p>
            <a:pPr lvl="0"/>
            <a:r>
              <a:rPr lang="pt-BR" dirty="0" smtClean="0"/>
              <a:t>Disco </a:t>
            </a:r>
            <a:r>
              <a:rPr lang="pt-BR" dirty="0" err="1" smtClean="0"/>
              <a:t>music</a:t>
            </a:r>
            <a:r>
              <a:rPr lang="pt-BR" dirty="0" smtClean="0"/>
              <a:t>, o punk,  a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wave</a:t>
            </a:r>
            <a:r>
              <a:rPr lang="pt-BR" dirty="0" smtClean="0"/>
              <a:t> e o </a:t>
            </a:r>
            <a:r>
              <a:rPr lang="pt-BR" dirty="0" err="1" smtClean="0"/>
              <a:t>techno</a:t>
            </a:r>
            <a:r>
              <a:rPr lang="pt-BR" dirty="0" smtClean="0"/>
              <a:t>, são gêneros  que explodiram depois de ganhar versões mais "</a:t>
            </a:r>
            <a:r>
              <a:rPr lang="pt-BR" dirty="0" err="1" smtClean="0"/>
              <a:t>lights</a:t>
            </a:r>
            <a:r>
              <a:rPr lang="pt-BR" dirty="0" smtClean="0"/>
              <a:t>“.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Surgiu em 2000, e em 2005 ganhou visibilidade.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Em 2007 chegou ao mundo dos artistas de sucesso.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Uma característica da música eletrônica, é a modernização e necessidade em aderir sempre novos estilos.</a:t>
            </a:r>
          </a:p>
          <a:p>
            <a:r>
              <a:rPr lang="pt-BR" dirty="0" smtClean="0"/>
              <a:t> O </a:t>
            </a:r>
            <a:r>
              <a:rPr lang="pt-BR" dirty="0" err="1" smtClean="0"/>
              <a:t>Dubstep</a:t>
            </a:r>
            <a:r>
              <a:rPr lang="pt-BR" dirty="0" smtClean="0"/>
              <a:t> está bastante presente  pelo fato de sua linha agressiva, forte, dando um ar pesado às musicas.  É presente na musica eletrônica como um todo e faz com que os </a:t>
            </a:r>
            <a:r>
              <a:rPr lang="pt-BR" dirty="0" err="1" smtClean="0"/>
              <a:t>DJ’s</a:t>
            </a:r>
            <a:r>
              <a:rPr lang="pt-BR" dirty="0" smtClean="0"/>
              <a:t> que criaram esse estilo, sejam cada vez mais reverenciados.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Alguns artistas de grande importância no </a:t>
            </a:r>
            <a:r>
              <a:rPr lang="pt-BR" dirty="0" err="1"/>
              <a:t>Dubstep</a:t>
            </a:r>
            <a:r>
              <a:rPr lang="pt-BR" dirty="0"/>
              <a:t> incluem Kode9, MRK1, </a:t>
            </a:r>
            <a:r>
              <a:rPr lang="pt-BR" dirty="0" err="1"/>
              <a:t>Skream</a:t>
            </a:r>
            <a:r>
              <a:rPr lang="pt-BR" dirty="0"/>
              <a:t>, </a:t>
            </a:r>
            <a:r>
              <a:rPr lang="pt-BR" dirty="0" err="1"/>
              <a:t>Benga</a:t>
            </a:r>
            <a:r>
              <a:rPr lang="pt-BR" dirty="0"/>
              <a:t>, </a:t>
            </a:r>
            <a:r>
              <a:rPr lang="pt-BR" dirty="0" err="1"/>
              <a:t>Burial</a:t>
            </a:r>
            <a:r>
              <a:rPr lang="pt-BR" dirty="0"/>
              <a:t>, Digital </a:t>
            </a:r>
            <a:r>
              <a:rPr lang="pt-BR" dirty="0" err="1"/>
              <a:t>Mystikz</a:t>
            </a:r>
            <a:r>
              <a:rPr lang="pt-BR" dirty="0"/>
              <a:t>, Mala, </a:t>
            </a:r>
            <a:r>
              <a:rPr lang="pt-BR" dirty="0" err="1"/>
              <a:t>Loefah</a:t>
            </a:r>
            <a:r>
              <a:rPr lang="pt-BR" dirty="0"/>
              <a:t> e </a:t>
            </a:r>
            <a:r>
              <a:rPr lang="pt-BR" dirty="0" err="1"/>
              <a:t>Toasty</a:t>
            </a:r>
            <a:r>
              <a:rPr lang="pt-BR" dirty="0" smtClean="0"/>
              <a:t>.</a:t>
            </a:r>
          </a:p>
          <a:p>
            <a:r>
              <a:rPr lang="pt-BR" dirty="0" smtClean="0"/>
              <a:t>Atualmente os de maior relevância: </a:t>
            </a:r>
            <a:r>
              <a:rPr lang="pt-BR" dirty="0" err="1" smtClean="0"/>
              <a:t>Skrillex</a:t>
            </a:r>
            <a:r>
              <a:rPr lang="pt-BR" dirty="0" smtClean="0"/>
              <a:t>, Nero, </a:t>
            </a:r>
            <a:r>
              <a:rPr lang="pt-BR" dirty="0" err="1" smtClean="0"/>
              <a:t>Magnetic</a:t>
            </a:r>
            <a:r>
              <a:rPr lang="pt-BR" dirty="0" smtClean="0"/>
              <a:t> </a:t>
            </a:r>
            <a:r>
              <a:rPr lang="pt-BR" dirty="0" err="1" smtClean="0"/>
              <a:t>Man</a:t>
            </a:r>
            <a:r>
              <a:rPr lang="pt-BR" dirty="0" smtClean="0"/>
              <a:t>, Deadmau5 e </a:t>
            </a:r>
            <a:r>
              <a:rPr lang="pt-BR" dirty="0" err="1" smtClean="0"/>
              <a:t>Katy</a:t>
            </a:r>
            <a:r>
              <a:rPr lang="pt-BR" dirty="0"/>
              <a:t> </a:t>
            </a:r>
            <a:r>
              <a:rPr lang="pt-BR" dirty="0" smtClean="0"/>
              <a:t>B</a:t>
            </a:r>
            <a:r>
              <a:rPr lang="pt-BR" dirty="0" smtClean="0"/>
              <a:t>. </a:t>
            </a:r>
            <a:r>
              <a:rPr lang="pt-BR" dirty="0" err="1" smtClean="0"/>
              <a:t>Rusko</a:t>
            </a:r>
            <a:r>
              <a:rPr lang="pt-BR" dirty="0" smtClean="0"/>
              <a:t>, </a:t>
            </a:r>
            <a:r>
              <a:rPr lang="pt-BR" dirty="0" err="1" smtClean="0"/>
              <a:t>Bassnectar</a:t>
            </a:r>
            <a:r>
              <a:rPr lang="pt-BR" dirty="0" smtClean="0"/>
              <a:t>, </a:t>
            </a:r>
            <a:r>
              <a:rPr lang="pt-BR" dirty="0" err="1" smtClean="0"/>
              <a:t>Gemini</a:t>
            </a:r>
            <a:r>
              <a:rPr lang="pt-BR" dirty="0" smtClean="0"/>
              <a:t> e </a:t>
            </a:r>
            <a:r>
              <a:rPr lang="pt-BR" dirty="0" err="1" smtClean="0"/>
              <a:t>Dj</a:t>
            </a:r>
            <a:r>
              <a:rPr lang="pt-BR" dirty="0" smtClean="0"/>
              <a:t> </a:t>
            </a:r>
            <a:r>
              <a:rPr lang="pt-BR" dirty="0" err="1" smtClean="0"/>
              <a:t>Fresh</a:t>
            </a:r>
            <a:r>
              <a:rPr lang="pt-BR" dirty="0" smtClean="0"/>
              <a:t> ganham notoriedade a cada dia.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ulturabrasileir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19188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Brasil no Exterior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música brasileira nunca teve grande influência no exterior.</a:t>
            </a:r>
          </a:p>
          <a:p>
            <a:r>
              <a:rPr lang="pt-BR" dirty="0" smtClean="0"/>
              <a:t>Apenas importa a cultura e deixar que a sua cultura se adaptasse. Em raras vezes, como com Garota de Ipanema, o Brasil teve destaque em outros países.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a popularização da internet, a cultura tem se espalhado rapidamente.</a:t>
            </a:r>
          </a:p>
          <a:p>
            <a:r>
              <a:rPr lang="pt-BR" dirty="0" smtClean="0"/>
              <a:t>No século XXI, a cultura brasileira tem dominado as paradas musicais na Europa, Ásia e Estados Unidos. 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funk</a:t>
            </a:r>
            <a:r>
              <a:rPr lang="pt-BR" dirty="0" smtClean="0"/>
              <a:t> carioca é muito admirado por diversos artistas, sendo incluído em trabalhos em várias línguas.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Tigarah</a:t>
            </a:r>
            <a:r>
              <a:rPr lang="pt-BR" dirty="0" smtClean="0"/>
              <a:t> e o </a:t>
            </a:r>
            <a:r>
              <a:rPr lang="pt-BR" dirty="0" err="1" smtClean="0"/>
              <a:t>funk</a:t>
            </a:r>
            <a:r>
              <a:rPr lang="pt-BR" dirty="0" smtClean="0"/>
              <a:t> carioca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Yuko</a:t>
            </a:r>
            <a:r>
              <a:rPr lang="pt-BR" b="1" dirty="0"/>
              <a:t> </a:t>
            </a:r>
            <a:r>
              <a:rPr lang="pt-BR" b="1" dirty="0" err="1"/>
              <a:t>Takabatake</a:t>
            </a:r>
            <a:r>
              <a:rPr lang="pt-BR" dirty="0"/>
              <a:t>, (nascida em 1982 em Tóquio) é uma cantora e MC de </a:t>
            </a:r>
            <a:r>
              <a:rPr lang="pt-BR" dirty="0" err="1" smtClean="0"/>
              <a:t>funk</a:t>
            </a:r>
            <a:r>
              <a:rPr lang="pt-BR" dirty="0" smtClean="0"/>
              <a:t> </a:t>
            </a:r>
            <a:r>
              <a:rPr lang="pt-BR" dirty="0"/>
              <a:t>carioca japonesa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Seu último trabalho é o “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Funkeira</a:t>
            </a:r>
            <a:r>
              <a:rPr lang="pt-BR" dirty="0" smtClean="0"/>
              <a:t> </a:t>
            </a:r>
            <a:r>
              <a:rPr lang="pt-BR" dirty="0" err="1" smtClean="0"/>
              <a:t>Goes</a:t>
            </a:r>
            <a:r>
              <a:rPr lang="pt-BR" dirty="0" smtClean="0"/>
              <a:t> BANG!” e contém a participação da </a:t>
            </a:r>
            <a:r>
              <a:rPr lang="pt-BR" dirty="0" err="1" smtClean="0"/>
              <a:t>Deize</a:t>
            </a:r>
            <a:r>
              <a:rPr lang="pt-BR" dirty="0" smtClean="0"/>
              <a:t> </a:t>
            </a:r>
            <a:r>
              <a:rPr lang="pt-BR" dirty="0" err="1" smtClean="0"/>
              <a:t>Tigrona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457</Words>
  <Application>Microsoft Office PowerPoint</Application>
  <PresentationFormat>Apresentação na tela (4:3)</PresentationFormat>
  <Paragraphs>32</Paragraphs>
  <Slides>17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NOVO MILÊNIO</vt:lpstr>
      <vt:lpstr>Dubstep</vt:lpstr>
      <vt:lpstr>Slide 3</vt:lpstr>
      <vt:lpstr>Slide 4</vt:lpstr>
      <vt:lpstr>Slide 5</vt:lpstr>
      <vt:lpstr>Slide 6</vt:lpstr>
      <vt:lpstr>O Brasil no Exterior</vt:lpstr>
      <vt:lpstr>Slide 8</vt:lpstr>
      <vt:lpstr>Tigarah e o funk carioca</vt:lpstr>
      <vt:lpstr>Slide 10</vt:lpstr>
      <vt:lpstr>M.I.A. e sua inspiração no funk</vt:lpstr>
      <vt:lpstr>Slide 12</vt:lpstr>
      <vt:lpstr>Bonde do Rolê</vt:lpstr>
      <vt:lpstr>Slide 14</vt:lpstr>
      <vt:lpstr>Major Lazer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MILÊNIO</dc:title>
  <dc:creator>Luis Otavio</dc:creator>
  <cp:lastModifiedBy>Cláudia Severo</cp:lastModifiedBy>
  <cp:revision>9</cp:revision>
  <dcterms:created xsi:type="dcterms:W3CDTF">2012-05-01T18:39:21Z</dcterms:created>
  <dcterms:modified xsi:type="dcterms:W3CDTF">2012-05-10T13:56:26Z</dcterms:modified>
</cp:coreProperties>
</file>