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53" r:id="rId87"/>
    <p:sldId id="354" r:id="rId88"/>
    <p:sldId id="355" r:id="rId89"/>
    <p:sldId id="392" r:id="rId90"/>
    <p:sldId id="358" r:id="rId91"/>
    <p:sldId id="393" r:id="rId92"/>
    <p:sldId id="360" r:id="rId93"/>
    <p:sldId id="361" r:id="rId94"/>
    <p:sldId id="362" r:id="rId95"/>
    <p:sldId id="363" r:id="rId96"/>
    <p:sldId id="364" r:id="rId97"/>
    <p:sldId id="387" r:id="rId98"/>
    <p:sldId id="388" r:id="rId99"/>
    <p:sldId id="389" r:id="rId100"/>
    <p:sldId id="390" r:id="rId101"/>
    <p:sldId id="371" r:id="rId102"/>
    <p:sldId id="391" r:id="rId103"/>
    <p:sldId id="373" r:id="rId104"/>
    <p:sldId id="375" r:id="rId105"/>
    <p:sldId id="377" r:id="rId106"/>
    <p:sldId id="379" r:id="rId107"/>
    <p:sldId id="384" r:id="rId108"/>
    <p:sldId id="385" r:id="rId109"/>
    <p:sldId id="386" r:id="rId110"/>
    <p:sldId id="383" r:id="rId111"/>
    <p:sldId id="381" r:id="rId1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ão climaco borba soll" initials="jcbs" lastIdx="1" clrIdx="0">
    <p:extLst>
      <p:ext uri="{19B8F6BF-5375-455C-9EA6-DF929625EA0E}">
        <p15:presenceInfo xmlns:p15="http://schemas.microsoft.com/office/powerpoint/2012/main" userId="joão climaco borba so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35" autoAdjust="0"/>
    <p:restoredTop sz="86355" autoAdjust="0"/>
  </p:normalViewPr>
  <p:slideViewPr>
    <p:cSldViewPr snapToGrid="0">
      <p:cViewPr>
        <p:scale>
          <a:sx n="66" d="100"/>
          <a:sy n="66" d="100"/>
        </p:scale>
        <p:origin x="564" y="48"/>
      </p:cViewPr>
      <p:guideLst/>
    </p:cSldViewPr>
  </p:slideViewPr>
  <p:outlineViewPr>
    <p:cViewPr>
      <p:scale>
        <a:sx n="33" d="100"/>
        <a:sy n="33" d="100"/>
      </p:scale>
      <p:origin x="0" y="-96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04T07:16:13.358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D5DAE-0548-7138-FC07-5C480A9B8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161D1C-7208-2117-0763-8294B956C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26074C-E469-EF5B-A260-78E6AE41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4D32C8-C8DB-BEAE-B4C7-B98C883E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A4DFA2-B439-0BAB-C3B1-A49D60BF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16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1BD53-BBF2-1957-EC7F-0F806727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28016F-7700-C1AD-12C5-8C0F90364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12D32C-4282-B4F0-5C4A-0E6B1A43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5D04D4-BBE3-94C7-5A31-5DB1DF84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F188D3-4035-9103-496A-8E6B9DD9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77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F05973-441C-9B5D-B99A-6E70095C4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794D77-2BED-3E65-09B4-3F648D3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6FCB10-3389-CC47-D1B5-40364FEAD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E68FCD-4C23-BD08-360D-EE8AB9C18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69173B-F580-A42F-0E9B-ADEF09C9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01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923E5-FD67-C4AC-1A72-D471DA74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C2405B-1FD7-027A-6674-36EA58D93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458E81-3F93-5252-9925-ACBB66DE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801F0F-552D-E77D-FA45-E9150423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ED6FB5-2B4C-E335-F971-F75C9C2E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2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1676F-69F8-E020-BFA0-089629BA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A47485-8DDE-C085-CCB7-9CC1D6A27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07B5C8-1D20-5163-5B17-6537EFE1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424E5F-02DD-96DB-F8C5-F59179F7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C9B1AB-34D2-89E7-EC49-3F75309E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29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9AEE8-8A7C-6C9F-6132-C09584C22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2C7978-21EB-F227-2464-44E22C727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F1F3A4-0089-8DD2-819B-C33180C6B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463821-5FDE-25AB-52D3-69133F33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472FD0-7205-DBD4-00CA-CD30A8C0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E02674-2478-400E-0369-1792F10E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348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489DF-D5DF-9D3E-8534-2D1C2096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94E74D-124F-18F0-368D-B94630598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026452-CC1F-0DDF-744A-90A96E87F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6E356C0-84F8-3413-0E7A-AEE00A395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44591A2-E7A0-094B-7924-C96CD727F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A61D427-2DF0-0DF7-2F3F-D2DD3932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3903119-27D0-ED6A-DB07-D2D9A7AC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C436D8A-7406-180C-9620-78719A8A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74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FC56B-AA7E-4519-BCBA-C385F721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62FCC40-321B-64DF-90BA-A4D72388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84A57F7-BFEA-744E-0D09-642B6A0E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D84A046-1303-0A4A-14DF-1B12EC21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83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975C647-1CDC-10F0-2991-C37F2EB3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4EAEB12-010A-020E-D273-79367C9A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92856C-83B2-C333-9E8D-EF1DDD67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02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30D73-3319-9E30-AC6B-EE563395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A6821-CAE8-9012-2785-44FBFC42C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7E60DC-CC04-305C-746E-1A83EE677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A6DE2F-1C05-39EC-9432-F00448F0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1EAF49-C006-32D2-0C6A-336C9CCCB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3EC4812-7AD9-C896-8163-CA471DBB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631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BBE5E6-D868-819F-9EC8-59B75D5F6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79795CA-A51C-2602-F4BD-F13BAAFDF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57D62B-6211-8AE1-32BB-2BEF0659A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A58D08-454E-9210-30D7-291FC86F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7BCBDD-13A6-DEA0-72AB-3C77DB16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54458C-B3F2-AE3C-C595-4566B0A6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96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D07DEB-6136-DD69-846C-2DF1DE47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FD9328-BF02-1842-CF55-619BC6A41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2A630D-B109-2093-68EF-55A66B543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839B9-93E9-4CC6-8549-3ABE0EB6D783}" type="datetimeFigureOut">
              <a:rPr lang="pt-BR" smtClean="0"/>
              <a:t>12/11/2024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559245-821E-C9CA-8199-A76478FEB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44B4A4-38D4-9CE1-47A2-C2DB67108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E6706-07DA-4471-A7AA-B676CAC1EF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62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3E9A78-45BB-30CC-6F8B-98702B55D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79" y="1137918"/>
            <a:ext cx="6563641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791297-B74C-6F36-A8DD-1BB13B740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306"/>
            <a:ext cx="12192000" cy="60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09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93D235C-7291-A94E-F34D-7D6238C52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597"/>
            <a:ext cx="12192000" cy="621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625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FDE9AD-608C-6118-B7F1-8C58A8213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890"/>
            <a:ext cx="12192000" cy="59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368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688027B-50D0-14AD-E37F-618BC9F2C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678"/>
            <a:ext cx="12192000" cy="60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85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93D8F7C-0688-14CB-3534-9FA4D991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249"/>
            <a:ext cx="12192000" cy="59515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9CAA424-270D-8B2A-01A4-B59A23C5A3A8}"/>
              </a:ext>
            </a:extLst>
          </p:cNvPr>
          <p:cNvSpPr txBox="1"/>
          <p:nvPr/>
        </p:nvSpPr>
        <p:spPr>
          <a:xfrm>
            <a:off x="2900363" y="2528888"/>
            <a:ext cx="32914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Placa Extratora</a:t>
            </a:r>
          </a:p>
          <a:p>
            <a:r>
              <a:rPr lang="pt-BR" sz="4000" dirty="0">
                <a:solidFill>
                  <a:srgbClr val="FF0000"/>
                </a:solidFill>
              </a:rPr>
              <a:t>PE</a:t>
            </a:r>
          </a:p>
        </p:txBody>
      </p:sp>
    </p:spTree>
    <p:extLst>
      <p:ext uri="{BB962C8B-B14F-4D97-AF65-F5344CB8AC3E}">
        <p14:creationId xmlns:p14="http://schemas.microsoft.com/office/powerpoint/2010/main" val="445910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9350E-E385-57B3-1578-77C8DD110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7AEA5F-FD11-68DF-606E-063AB542D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03"/>
            <a:ext cx="12192000" cy="605459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11831E7-D775-E595-503D-5DD485651026}"/>
              </a:ext>
            </a:extLst>
          </p:cNvPr>
          <p:cNvSpPr txBox="1"/>
          <p:nvPr/>
        </p:nvSpPr>
        <p:spPr>
          <a:xfrm>
            <a:off x="3643313" y="2357438"/>
            <a:ext cx="41369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Placa Base Inferior </a:t>
            </a:r>
          </a:p>
          <a:p>
            <a:r>
              <a:rPr lang="pt-BR" sz="4000" dirty="0">
                <a:solidFill>
                  <a:srgbClr val="FF0000"/>
                </a:solidFill>
              </a:rPr>
              <a:t>PBI</a:t>
            </a:r>
          </a:p>
        </p:txBody>
      </p:sp>
    </p:spTree>
    <p:extLst>
      <p:ext uri="{BB962C8B-B14F-4D97-AF65-F5344CB8AC3E}">
        <p14:creationId xmlns:p14="http://schemas.microsoft.com/office/powerpoint/2010/main" val="21305429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BE7F4-192D-E051-40F3-F49F3C159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3CB363-C53D-E1BC-E542-97276BC5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833"/>
            <a:ext cx="12192000" cy="606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862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FB54F-F055-1E73-E131-A1354F63C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84EE4C-13EA-3DDF-D256-68F8DA4B0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01"/>
            <a:ext cx="12192000" cy="602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734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40C4FF-B249-0169-3FAD-904CE89C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730"/>
            <a:ext cx="12192000" cy="59385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050ECC-7213-5227-7DAE-397476440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42" y="459730"/>
            <a:ext cx="666843" cy="1086002"/>
          </a:xfrm>
          <a:prstGeom prst="rect">
            <a:avLst/>
          </a:prstGeom>
        </p:spPr>
      </p:pic>
      <p:sp>
        <p:nvSpPr>
          <p:cNvPr id="6" name="Seta: para Cima 5">
            <a:extLst>
              <a:ext uri="{FF2B5EF4-FFF2-40B4-BE49-F238E27FC236}">
                <a16:creationId xmlns:a16="http://schemas.microsoft.com/office/drawing/2014/main" id="{E42F7C35-07AC-2DA4-944C-352D701FC674}"/>
              </a:ext>
            </a:extLst>
          </p:cNvPr>
          <p:cNvSpPr/>
          <p:nvPr/>
        </p:nvSpPr>
        <p:spPr>
          <a:xfrm>
            <a:off x="3611103" y="1421745"/>
            <a:ext cx="134320" cy="85650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3086A7F-6865-B2BE-1129-099F8C082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53" y="1928603"/>
            <a:ext cx="2257740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994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FD7C39-E648-4404-7928-402CD310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204"/>
            <a:ext cx="12192000" cy="59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966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83A637-C68D-74CA-A881-3BDA1574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066"/>
            <a:ext cx="12192000" cy="60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7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49C122-C871-723B-9557-2B4EDE77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702"/>
            <a:ext cx="12192000" cy="59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35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9D7A5-F50D-2897-ACBC-D2301498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E1BB2B-67E8-071F-131E-CB03F8F2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266"/>
            <a:ext cx="12192000" cy="604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52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B6F59-DBB6-2A11-B76B-4C1CE5CB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D524695-A82C-0F38-DD95-BEEFD303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174"/>
            <a:ext cx="12192000" cy="584965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0ECC300-1A1D-F14B-8BA5-ACFC1FCC70F0}"/>
              </a:ext>
            </a:extLst>
          </p:cNvPr>
          <p:cNvSpPr txBox="1"/>
          <p:nvPr/>
        </p:nvSpPr>
        <p:spPr>
          <a:xfrm>
            <a:off x="2528887" y="2105560"/>
            <a:ext cx="40214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Placa Base Inferior</a:t>
            </a:r>
          </a:p>
          <a:p>
            <a:r>
              <a:rPr lang="pt-BR" sz="4000" dirty="0">
                <a:solidFill>
                  <a:srgbClr val="FF0000"/>
                </a:solidFill>
              </a:rPr>
              <a:t>PBI</a:t>
            </a:r>
          </a:p>
        </p:txBody>
      </p:sp>
    </p:spTree>
    <p:extLst>
      <p:ext uri="{BB962C8B-B14F-4D97-AF65-F5344CB8AC3E}">
        <p14:creationId xmlns:p14="http://schemas.microsoft.com/office/powerpoint/2010/main" val="2058341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B487CE-8FD3-0EFA-B1DF-C4526013E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851"/>
            <a:ext cx="12192000" cy="59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8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119927-E0FF-67D3-D2F1-193828B7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03"/>
            <a:ext cx="12192000" cy="605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DA0CD9-D2B9-FA5C-5F31-7E16B5B9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476"/>
            <a:ext cx="12192000" cy="60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8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3BC731-6241-A171-B5B0-DE4B1454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684"/>
            <a:ext cx="12192000" cy="5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9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53BA87-C758-A458-D0B1-3F07CAC55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30"/>
            <a:ext cx="12192000" cy="61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63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923346A-D691-81E7-F18A-56C4B3C72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181"/>
            <a:ext cx="12192000" cy="60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2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428E9D-2A40-4FD5-6200-80986FC55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01"/>
            <a:ext cx="12192000" cy="62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71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40B1FD-CF52-6FDC-E199-D7837039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066"/>
            <a:ext cx="12192000" cy="60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1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A939BD3-489B-70AD-72B1-54D18AD9A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5" y="950081"/>
            <a:ext cx="6865256" cy="467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77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0A3FAA-395E-216B-3602-005DBA99C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823"/>
            <a:ext cx="12192000" cy="61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12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C5B898-F4CB-85A5-AD7D-E91FB575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742"/>
            <a:ext cx="12192000" cy="58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04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3193AF-38F3-4384-9EFC-7B2B120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92"/>
            <a:ext cx="12192000" cy="605421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AD4233-3CBF-FE14-2012-553E8519ED72}"/>
              </a:ext>
            </a:extLst>
          </p:cNvPr>
          <p:cNvSpPr txBox="1"/>
          <p:nvPr/>
        </p:nvSpPr>
        <p:spPr>
          <a:xfrm>
            <a:off x="3800475" y="5229225"/>
            <a:ext cx="3036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Placa Base Superior</a:t>
            </a:r>
          </a:p>
        </p:txBody>
      </p:sp>
    </p:spTree>
    <p:extLst>
      <p:ext uri="{BB962C8B-B14F-4D97-AF65-F5344CB8AC3E}">
        <p14:creationId xmlns:p14="http://schemas.microsoft.com/office/powerpoint/2010/main" val="1455815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63CDAA8-686F-2AFA-E1DE-685F27DBB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097"/>
            <a:ext cx="12192000" cy="61338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34CC5BF-6B18-E727-A0AC-7E3321AA82D9}"/>
              </a:ext>
            </a:extLst>
          </p:cNvPr>
          <p:cNvSpPr txBox="1"/>
          <p:nvPr/>
        </p:nvSpPr>
        <p:spPr>
          <a:xfrm>
            <a:off x="4186237" y="5057776"/>
            <a:ext cx="2966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Anel de Centragem</a:t>
            </a:r>
          </a:p>
        </p:txBody>
      </p:sp>
    </p:spTree>
    <p:extLst>
      <p:ext uri="{BB962C8B-B14F-4D97-AF65-F5344CB8AC3E}">
        <p14:creationId xmlns:p14="http://schemas.microsoft.com/office/powerpoint/2010/main" val="3164770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AA4B4B-818C-64B9-B6EE-669B0E86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874"/>
            <a:ext cx="12192000" cy="61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94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46341D-BB89-6309-812D-03208D8C1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405"/>
            <a:ext cx="12192000" cy="59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E8943D-A58B-E4C5-16D5-B8151291A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985"/>
            <a:ext cx="12192000" cy="62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29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505A1A-5C65-8FE9-2E47-A710FB42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056"/>
            <a:ext cx="12192000" cy="60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47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4906A8-F06C-52B2-7925-D9CDBC7F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682"/>
            <a:ext cx="12192000" cy="61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65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2C24C9-BCD3-6F0E-9274-B66F7B36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68"/>
            <a:ext cx="12192000" cy="63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9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94156A7-2EEB-EA11-15C3-B3C142D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528"/>
            <a:ext cx="12192000" cy="59789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9A21FC-A9A3-AA49-CCCF-38F743512C0E}"/>
              </a:ext>
            </a:extLst>
          </p:cNvPr>
          <p:cNvSpPr txBox="1"/>
          <p:nvPr/>
        </p:nvSpPr>
        <p:spPr>
          <a:xfrm>
            <a:off x="2996803" y="2998678"/>
            <a:ext cx="2132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</a:rPr>
              <a:t>Placa Base Superior</a:t>
            </a:r>
          </a:p>
          <a:p>
            <a:r>
              <a:rPr lang="pt-BR" sz="1800" dirty="0">
                <a:solidFill>
                  <a:srgbClr val="FF0000"/>
                </a:solidFill>
              </a:rPr>
              <a:t>         PBS</a:t>
            </a:r>
          </a:p>
        </p:txBody>
      </p:sp>
    </p:spTree>
    <p:extLst>
      <p:ext uri="{BB962C8B-B14F-4D97-AF65-F5344CB8AC3E}">
        <p14:creationId xmlns:p14="http://schemas.microsoft.com/office/powerpoint/2010/main" val="248124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81737E-5232-86AE-DEBC-96EF1E3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158"/>
            <a:ext cx="12192000" cy="62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25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9C745E-AEE3-88AD-0713-6BE24706A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625"/>
            <a:ext cx="12192000" cy="60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4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3C7C82-75B2-7523-6E63-05DB43B24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127"/>
            <a:ext cx="12192000" cy="601374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0957D34-2515-70B8-52A6-4C24AC4E391B}"/>
              </a:ext>
            </a:extLst>
          </p:cNvPr>
          <p:cNvSpPr txBox="1"/>
          <p:nvPr/>
        </p:nvSpPr>
        <p:spPr>
          <a:xfrm>
            <a:off x="2996803" y="3130034"/>
            <a:ext cx="2246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Anel de Centragem</a:t>
            </a:r>
          </a:p>
        </p:txBody>
      </p:sp>
    </p:spTree>
    <p:extLst>
      <p:ext uri="{BB962C8B-B14F-4D97-AF65-F5344CB8AC3E}">
        <p14:creationId xmlns:p14="http://schemas.microsoft.com/office/powerpoint/2010/main" val="2511627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EED871-E72C-1120-CC7F-5D201158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325"/>
            <a:ext cx="12192000" cy="61053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7A46CA2-EF83-3484-FD87-E6AFB142A6C8}"/>
              </a:ext>
            </a:extLst>
          </p:cNvPr>
          <p:cNvSpPr txBox="1"/>
          <p:nvPr/>
        </p:nvSpPr>
        <p:spPr>
          <a:xfrm>
            <a:off x="4714875" y="5572125"/>
            <a:ext cx="302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Bucha de Injeção</a:t>
            </a:r>
          </a:p>
        </p:txBody>
      </p:sp>
    </p:spTree>
    <p:extLst>
      <p:ext uri="{BB962C8B-B14F-4D97-AF65-F5344CB8AC3E}">
        <p14:creationId xmlns:p14="http://schemas.microsoft.com/office/powerpoint/2010/main" val="2262875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C528792-AD0B-3587-D25C-323C58804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289"/>
            <a:ext cx="12192000" cy="61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78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A65C75-38D4-B09B-27AC-D072FFBE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944"/>
            <a:ext cx="12192000" cy="614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13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30B93B-3358-6950-4EE6-D681D1222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321"/>
            <a:ext cx="12192000" cy="588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41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0E45FA-EBDE-0726-1FCC-7EDBFB0E8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054"/>
            <a:ext cx="12192000" cy="59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9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0EE727-5601-0329-E02A-D061BCA13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696"/>
            <a:ext cx="12192000" cy="610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23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F3AFE1-2F69-E100-D863-AE46FE0A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087"/>
            <a:ext cx="12192000" cy="624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54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38BC0A-8635-13F4-B300-B2BE0093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756"/>
            <a:ext cx="12192000" cy="59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50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8B6ADB-5B3B-AC85-9F56-38B1B1DF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" y="218627"/>
            <a:ext cx="12136544" cy="64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81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448A40-ED99-2881-4518-52BEDB3DA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176"/>
            <a:ext cx="12192000" cy="60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5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9BD3C8-0B8B-3701-843C-4A62AE36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45"/>
            <a:ext cx="12192000" cy="59727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82D4D8-583E-421D-CB3F-504C3BF33D2C}"/>
              </a:ext>
            </a:extLst>
          </p:cNvPr>
          <p:cNvSpPr txBox="1"/>
          <p:nvPr/>
        </p:nvSpPr>
        <p:spPr>
          <a:xfrm>
            <a:off x="3413599" y="3429000"/>
            <a:ext cx="2666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</a:rPr>
              <a:t>Bucha de Injeção</a:t>
            </a:r>
          </a:p>
        </p:txBody>
      </p:sp>
    </p:spTree>
    <p:extLst>
      <p:ext uri="{BB962C8B-B14F-4D97-AF65-F5344CB8AC3E}">
        <p14:creationId xmlns:p14="http://schemas.microsoft.com/office/powerpoint/2010/main" val="1666823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8CFB90-E6DD-8EEC-190B-07AB59E67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504"/>
            <a:ext cx="12192000" cy="603699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4153BB5-DABB-8020-2963-B7CA8E5CA7E8}"/>
              </a:ext>
            </a:extLst>
          </p:cNvPr>
          <p:cNvSpPr txBox="1"/>
          <p:nvPr/>
        </p:nvSpPr>
        <p:spPr>
          <a:xfrm>
            <a:off x="3071813" y="2300287"/>
            <a:ext cx="3678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Placa Cavidade Superior</a:t>
            </a:r>
          </a:p>
          <a:p>
            <a:r>
              <a:rPr lang="pt-BR" sz="2800" dirty="0">
                <a:solidFill>
                  <a:srgbClr val="FF0000"/>
                </a:solidFill>
              </a:rPr>
              <a:t>PCS</a:t>
            </a:r>
          </a:p>
        </p:txBody>
      </p:sp>
    </p:spTree>
    <p:extLst>
      <p:ext uri="{BB962C8B-B14F-4D97-AF65-F5344CB8AC3E}">
        <p14:creationId xmlns:p14="http://schemas.microsoft.com/office/powerpoint/2010/main" val="205123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942145C-7220-0CD7-2869-9414DC42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94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C85DD0-FADE-2512-C27E-A0CE29EB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165"/>
            <a:ext cx="12192000" cy="601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78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6EFABA-36B4-3563-D268-C00538B9F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968"/>
            <a:ext cx="12192000" cy="61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37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1576CA-1453-EF6A-9E90-7308429C8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63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6A17DC-8874-496D-D687-E07F1DC4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174"/>
            <a:ext cx="12192000" cy="60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18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48D78F-26A9-90A0-C80F-D1A9CB9B0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502"/>
            <a:ext cx="12192000" cy="59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0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C6C4B6-700A-CF5F-D2DB-73E18B9A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448"/>
            <a:ext cx="12192000" cy="602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31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F827E26-DBFE-B483-DE12-BD92750C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530"/>
            <a:ext cx="12192000" cy="61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686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95CFEC-DDB6-DF85-8DC9-806D3A1B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142"/>
            <a:ext cx="12192000" cy="58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03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2C0565-1E03-507D-FD99-CEB9F2F55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956"/>
            <a:ext cx="12192000" cy="62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2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4B195A-66D0-6849-2D1B-5E9C30B4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878"/>
            <a:ext cx="12192000" cy="60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198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21509E-9D33-E419-CADA-EB8FFD8A8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654"/>
            <a:ext cx="12192000" cy="5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7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7D1926-8A85-2A48-9201-FA5BB960A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994"/>
            <a:ext cx="12192000" cy="59434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0B060A3-0618-1001-809B-A0332BCE1F8A}"/>
              </a:ext>
            </a:extLst>
          </p:cNvPr>
          <p:cNvSpPr txBox="1"/>
          <p:nvPr/>
        </p:nvSpPr>
        <p:spPr>
          <a:xfrm>
            <a:off x="2843213" y="2228671"/>
            <a:ext cx="4675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Placa Cavidade Superior</a:t>
            </a:r>
          </a:p>
          <a:p>
            <a:r>
              <a:rPr lang="pt-BR" sz="3600" dirty="0">
                <a:solidFill>
                  <a:srgbClr val="FF0000"/>
                </a:solidFill>
              </a:rPr>
              <a:t>PCS</a:t>
            </a:r>
          </a:p>
        </p:txBody>
      </p:sp>
    </p:spTree>
    <p:extLst>
      <p:ext uri="{BB962C8B-B14F-4D97-AF65-F5344CB8AC3E}">
        <p14:creationId xmlns:p14="http://schemas.microsoft.com/office/powerpoint/2010/main" val="1668109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8C51E4-EEED-4E38-7B18-C042E5907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738"/>
            <a:ext cx="12192000" cy="59825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C8C9B9-274A-30C8-3F37-075A161E1171}"/>
              </a:ext>
            </a:extLst>
          </p:cNvPr>
          <p:cNvSpPr txBox="1"/>
          <p:nvPr/>
        </p:nvSpPr>
        <p:spPr>
          <a:xfrm>
            <a:off x="2928938" y="2014538"/>
            <a:ext cx="3997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Placa Cavidade Inferior</a:t>
            </a:r>
          </a:p>
          <a:p>
            <a:r>
              <a:rPr lang="pt-BR" sz="3200" dirty="0">
                <a:solidFill>
                  <a:srgbClr val="FF0000"/>
                </a:solidFill>
              </a:rPr>
              <a:t>PCI</a:t>
            </a:r>
          </a:p>
        </p:txBody>
      </p:sp>
    </p:spTree>
    <p:extLst>
      <p:ext uri="{BB962C8B-B14F-4D97-AF65-F5344CB8AC3E}">
        <p14:creationId xmlns:p14="http://schemas.microsoft.com/office/powerpoint/2010/main" val="1405830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2FFFB4F-7FDB-3FC2-EBBD-2DD05704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304"/>
            <a:ext cx="12192000" cy="60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552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63ABC6-C37E-6088-56AF-0D94C947E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956"/>
            <a:ext cx="12192000" cy="60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93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F6DBAA-DA4B-29E0-00C1-B6FA129C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253"/>
            <a:ext cx="12192000" cy="604995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0B0B86-F0B0-C8B5-3729-E8E0046C6143}"/>
              </a:ext>
            </a:extLst>
          </p:cNvPr>
          <p:cNvSpPr txBox="1"/>
          <p:nvPr/>
        </p:nvSpPr>
        <p:spPr>
          <a:xfrm>
            <a:off x="3871913" y="4743450"/>
            <a:ext cx="43841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Assistente de Perfuração </a:t>
            </a:r>
          </a:p>
          <a:p>
            <a:r>
              <a:rPr lang="pt-BR" sz="3200" dirty="0">
                <a:solidFill>
                  <a:srgbClr val="FF0000"/>
                </a:solidFill>
              </a:rPr>
              <a:t>Na face inferior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C692BD0-D1DE-57F3-6271-B1205361ABAB}"/>
              </a:ext>
            </a:extLst>
          </p:cNvPr>
          <p:cNvCxnSpPr/>
          <p:nvPr/>
        </p:nvCxnSpPr>
        <p:spPr>
          <a:xfrm flipV="1">
            <a:off x="5087674" y="4271963"/>
            <a:ext cx="971550" cy="471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975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7C977E-54ED-1603-5033-133526C5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909"/>
            <a:ext cx="12192000" cy="59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78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373F6E-3BF2-B334-5957-182E34544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516"/>
            <a:ext cx="12192000" cy="623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929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928347-175B-D476-533D-1E5FB89D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770"/>
            <a:ext cx="12192000" cy="60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151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CDC00D-EE0F-2C83-2CA4-33C4F555C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806"/>
            <a:ext cx="12192000" cy="6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2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EE2150-21CB-E914-C293-A940D934B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380"/>
            <a:ext cx="12192000" cy="604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454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9A78E0-49D8-E33D-19E9-2E0F4097A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004"/>
            <a:ext cx="12192000" cy="61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53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DB8DB6-7648-D6B6-7795-D71458CB5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089"/>
            <a:ext cx="12192000" cy="60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95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38CDAD-959B-6BA2-A87F-27557E428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904"/>
            <a:ext cx="12192000" cy="59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688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172F6A-896B-4A97-57B0-E1435A05F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591"/>
            <a:ext cx="12192000" cy="599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37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1815F2-CF2F-C843-582D-C152BDAE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243"/>
            <a:ext cx="12192000" cy="61335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AF84C2F-EC26-7DA9-FEF6-5E5FF61ED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38" y="2207589"/>
            <a:ext cx="3757612" cy="244282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6D9F490-6638-8FE5-9449-C919D1ADE3B8}"/>
              </a:ext>
            </a:extLst>
          </p:cNvPr>
          <p:cNvSpPr txBox="1"/>
          <p:nvPr/>
        </p:nvSpPr>
        <p:spPr>
          <a:xfrm>
            <a:off x="6779623" y="4937760"/>
            <a:ext cx="3997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Placa Cavidade Inferior</a:t>
            </a:r>
          </a:p>
          <a:p>
            <a:r>
              <a:rPr lang="pt-BR" sz="3200" dirty="0">
                <a:solidFill>
                  <a:srgbClr val="FF0000"/>
                </a:solidFill>
              </a:rPr>
              <a:t>PCI</a:t>
            </a:r>
          </a:p>
        </p:txBody>
      </p:sp>
    </p:spTree>
    <p:extLst>
      <p:ext uri="{BB962C8B-B14F-4D97-AF65-F5344CB8AC3E}">
        <p14:creationId xmlns:p14="http://schemas.microsoft.com/office/powerpoint/2010/main" val="24354924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971511-9C87-D211-25CF-6F7C303B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042"/>
            <a:ext cx="12192000" cy="61279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3E38C9E-1C54-14F0-81CD-80093A38AEDA}"/>
              </a:ext>
            </a:extLst>
          </p:cNvPr>
          <p:cNvSpPr txBox="1"/>
          <p:nvPr/>
        </p:nvSpPr>
        <p:spPr>
          <a:xfrm>
            <a:off x="3435177" y="2248929"/>
            <a:ext cx="4423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Placa Suporte PS</a:t>
            </a:r>
          </a:p>
        </p:txBody>
      </p:sp>
    </p:spTree>
    <p:extLst>
      <p:ext uri="{BB962C8B-B14F-4D97-AF65-F5344CB8AC3E}">
        <p14:creationId xmlns:p14="http://schemas.microsoft.com/office/powerpoint/2010/main" val="4175221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AD7D2D-88B6-3BCB-2875-209AC64E9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121"/>
            <a:ext cx="12192000" cy="59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714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CBF6B4-EA8F-F45D-2185-8DC998E1A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392"/>
            <a:ext cx="12192000" cy="59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957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A933A8-8CBE-EFBF-4EF6-920837409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043"/>
            <a:ext cx="12192000" cy="59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92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69D614-0F6C-89F9-2476-74CB85928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789"/>
            <a:ext cx="12192000" cy="58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83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AA989B-0F8B-2A69-3EC6-BB82CD7BD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167"/>
            <a:ext cx="12192000" cy="607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60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5885E-E4D3-3C57-7BFB-D82900435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103"/>
            <a:ext cx="12192000" cy="61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98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EA0C52-A931-0ED8-3436-265370EE2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451"/>
            <a:ext cx="12192000" cy="62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649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D415C3-4151-4B41-17F4-00AF0640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673"/>
            <a:ext cx="12192000" cy="594665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1818753-A9A9-2D8E-237F-8C1FD4A41EA5}"/>
              </a:ext>
            </a:extLst>
          </p:cNvPr>
          <p:cNvSpPr txBox="1"/>
          <p:nvPr/>
        </p:nvSpPr>
        <p:spPr>
          <a:xfrm>
            <a:off x="2693774" y="2224216"/>
            <a:ext cx="501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Placa Suporte PS</a:t>
            </a:r>
          </a:p>
        </p:txBody>
      </p:sp>
    </p:spTree>
    <p:extLst>
      <p:ext uri="{BB962C8B-B14F-4D97-AF65-F5344CB8AC3E}">
        <p14:creationId xmlns:p14="http://schemas.microsoft.com/office/powerpoint/2010/main" val="2111529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27BE4D-7D0D-3D1E-0A95-58FDA5CA0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119"/>
            <a:ext cx="12192000" cy="60823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6A33CDB-F709-F55E-C6A4-766691285B68}"/>
              </a:ext>
            </a:extLst>
          </p:cNvPr>
          <p:cNvSpPr txBox="1"/>
          <p:nvPr/>
        </p:nvSpPr>
        <p:spPr>
          <a:xfrm>
            <a:off x="8372475" y="2014537"/>
            <a:ext cx="275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0000"/>
                </a:solidFill>
              </a:rPr>
              <a:t>Espaçador</a:t>
            </a:r>
          </a:p>
        </p:txBody>
      </p:sp>
    </p:spTree>
    <p:extLst>
      <p:ext uri="{BB962C8B-B14F-4D97-AF65-F5344CB8AC3E}">
        <p14:creationId xmlns:p14="http://schemas.microsoft.com/office/powerpoint/2010/main" val="28361891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7659E9-7536-6764-74CB-6870AB4E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379"/>
            <a:ext cx="12192000" cy="60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568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A296DF-25BF-00B6-F95A-3EB448E7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434"/>
            <a:ext cx="12192000" cy="59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3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3FAA4A3-B245-EB8F-145C-8CAB337F9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418"/>
            <a:ext cx="12192000" cy="60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986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20C568-3483-6A8E-4F58-14F1609B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528"/>
            <a:ext cx="12192000" cy="59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01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B6B587-CC45-2142-D1C7-318FC8F1F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783"/>
            <a:ext cx="12192000" cy="59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0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2A345F-E920-0BBB-FF4A-869F755F1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217"/>
            <a:ext cx="12192000" cy="5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033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004298-A9C0-1971-0CA4-60EDB9B6D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422"/>
            <a:ext cx="12192000" cy="60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104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CA236A-74BE-DE21-3EFC-D4A27FA4F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140"/>
            <a:ext cx="12192000" cy="61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780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9190EE-A5FB-217F-7B63-742F372B5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317"/>
            <a:ext cx="12192000" cy="597736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3D46FF6-F993-350C-1F49-D2CF5DCA65F9}"/>
              </a:ext>
            </a:extLst>
          </p:cNvPr>
          <p:cNvSpPr txBox="1"/>
          <p:nvPr/>
        </p:nvSpPr>
        <p:spPr>
          <a:xfrm>
            <a:off x="7429501" y="4772026"/>
            <a:ext cx="2546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F0000"/>
                </a:solidFill>
              </a:rPr>
              <a:t>Espaçador</a:t>
            </a:r>
          </a:p>
        </p:txBody>
      </p:sp>
    </p:spTree>
    <p:extLst>
      <p:ext uri="{BB962C8B-B14F-4D97-AF65-F5344CB8AC3E}">
        <p14:creationId xmlns:p14="http://schemas.microsoft.com/office/powerpoint/2010/main" val="22271848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140883-EDD3-89C7-0BDF-F829CD26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083"/>
            <a:ext cx="12192000" cy="589583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D07D368-F570-7034-56F8-426354DC29CA}"/>
              </a:ext>
            </a:extLst>
          </p:cNvPr>
          <p:cNvSpPr txBox="1"/>
          <p:nvPr/>
        </p:nvSpPr>
        <p:spPr>
          <a:xfrm>
            <a:off x="2871788" y="2157412"/>
            <a:ext cx="3444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Contra Placa Extratora</a:t>
            </a:r>
          </a:p>
          <a:p>
            <a:r>
              <a:rPr lang="pt-BR" sz="2800" dirty="0">
                <a:solidFill>
                  <a:srgbClr val="FF0000"/>
                </a:solidFill>
              </a:rPr>
              <a:t>CPE</a:t>
            </a:r>
          </a:p>
        </p:txBody>
      </p:sp>
    </p:spTree>
    <p:extLst>
      <p:ext uri="{BB962C8B-B14F-4D97-AF65-F5344CB8AC3E}">
        <p14:creationId xmlns:p14="http://schemas.microsoft.com/office/powerpoint/2010/main" val="12126625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66484E-DABB-1589-4C44-DA4ACEFF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918"/>
            <a:ext cx="12192000" cy="60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784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1BD9AF-9988-FC48-0E41-98BFD71BF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194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2746E2-9D91-A2CC-DA16-41860B33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845"/>
            <a:ext cx="12192000" cy="60323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7AAABD-8413-03D6-EF25-0654A43B0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23" y="412845"/>
            <a:ext cx="800212" cy="1495634"/>
          </a:xfrm>
          <a:prstGeom prst="rect">
            <a:avLst/>
          </a:prstGeom>
        </p:spPr>
      </p:pic>
      <p:sp>
        <p:nvSpPr>
          <p:cNvPr id="6" name="Seta: para Cima 5">
            <a:extLst>
              <a:ext uri="{FF2B5EF4-FFF2-40B4-BE49-F238E27FC236}">
                <a16:creationId xmlns:a16="http://schemas.microsoft.com/office/drawing/2014/main" id="{1187CA41-7306-1529-CFA4-1A7014538C10}"/>
              </a:ext>
            </a:extLst>
          </p:cNvPr>
          <p:cNvSpPr/>
          <p:nvPr/>
        </p:nvSpPr>
        <p:spPr>
          <a:xfrm>
            <a:off x="3788229" y="1436914"/>
            <a:ext cx="400106" cy="88537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60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A5EF96-5B25-4E52-F47B-69C17FF41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413"/>
            <a:ext cx="12192000" cy="588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20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5DAD6B-DA97-5470-A14B-F1FCF2A55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035"/>
            <a:ext cx="12192000" cy="59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49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92A7D1-860E-DB38-9327-42F6D5232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377"/>
            <a:ext cx="12192000" cy="604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372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060A8E5-F63D-F9B7-69DD-84053F5C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679"/>
            <a:ext cx="12192000" cy="595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040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45B5DF-2C58-60BE-72C4-FC779FAA1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592"/>
            <a:ext cx="12192000" cy="60368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386F89A-2516-DEAE-AC14-624282AA2387}"/>
              </a:ext>
            </a:extLst>
          </p:cNvPr>
          <p:cNvSpPr txBox="1"/>
          <p:nvPr/>
        </p:nvSpPr>
        <p:spPr>
          <a:xfrm>
            <a:off x="2654300" y="3705225"/>
            <a:ext cx="4340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Contra Placa Extratora</a:t>
            </a:r>
          </a:p>
          <a:p>
            <a:r>
              <a:rPr lang="pt-BR" sz="3600" dirty="0">
                <a:solidFill>
                  <a:srgbClr val="FF0000"/>
                </a:solidFill>
              </a:rPr>
              <a:t>CPE</a:t>
            </a:r>
          </a:p>
        </p:txBody>
      </p:sp>
    </p:spTree>
    <p:extLst>
      <p:ext uri="{BB962C8B-B14F-4D97-AF65-F5344CB8AC3E}">
        <p14:creationId xmlns:p14="http://schemas.microsoft.com/office/powerpoint/2010/main" val="13240025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4D2623-5ABD-5455-799C-11484A816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751"/>
            <a:ext cx="12192000" cy="585649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C40D6C3-CB89-2A61-A4B1-9375CA325969}"/>
              </a:ext>
            </a:extLst>
          </p:cNvPr>
          <p:cNvSpPr txBox="1"/>
          <p:nvPr/>
        </p:nvSpPr>
        <p:spPr>
          <a:xfrm>
            <a:off x="2686050" y="2657475"/>
            <a:ext cx="2982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Placa Extratora</a:t>
            </a:r>
          </a:p>
          <a:p>
            <a:r>
              <a:rPr lang="pt-BR" sz="3600" dirty="0">
                <a:solidFill>
                  <a:srgbClr val="FF0000"/>
                </a:solidFill>
              </a:rPr>
              <a:t>PE</a:t>
            </a:r>
          </a:p>
        </p:txBody>
      </p:sp>
    </p:spTree>
    <p:extLst>
      <p:ext uri="{BB962C8B-B14F-4D97-AF65-F5344CB8AC3E}">
        <p14:creationId xmlns:p14="http://schemas.microsoft.com/office/powerpoint/2010/main" val="25584285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3AF437-0F89-4A8A-0171-BCF89159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583"/>
            <a:ext cx="12192000" cy="60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372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03F368-D15B-CCD9-A2DB-FFC43B731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290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973D2B-5192-CDE1-55DB-DFD9A217A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755"/>
            <a:ext cx="12192000" cy="60184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054366-436C-0D3C-3AA6-A2ABB448F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17" y="419755"/>
            <a:ext cx="809738" cy="1105054"/>
          </a:xfrm>
          <a:prstGeom prst="rect">
            <a:avLst/>
          </a:prstGeom>
        </p:spPr>
      </p:pic>
      <p:sp>
        <p:nvSpPr>
          <p:cNvPr id="6" name="Seta: para Cima 5">
            <a:extLst>
              <a:ext uri="{FF2B5EF4-FFF2-40B4-BE49-F238E27FC236}">
                <a16:creationId xmlns:a16="http://schemas.microsoft.com/office/drawing/2014/main" id="{7A36FF95-E860-34D5-7FB4-28BCFF136CA8}"/>
              </a:ext>
            </a:extLst>
          </p:cNvPr>
          <p:cNvSpPr/>
          <p:nvPr/>
        </p:nvSpPr>
        <p:spPr>
          <a:xfrm>
            <a:off x="3947886" y="1391403"/>
            <a:ext cx="290285" cy="110505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EEC58FD-FF35-ECE4-81AE-8DED3E37D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64" y="1734395"/>
            <a:ext cx="2000529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810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46CBEA-0D91-6963-DC46-22FE5D556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067"/>
            <a:ext cx="12192000" cy="6067865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DC2F2701-1F49-CAE9-4A29-F330AD5B5498}"/>
              </a:ext>
            </a:extLst>
          </p:cNvPr>
          <p:cNvCxnSpPr>
            <a:cxnSpLocks/>
          </p:cNvCxnSpPr>
          <p:nvPr/>
        </p:nvCxnSpPr>
        <p:spPr>
          <a:xfrm flipH="1" flipV="1">
            <a:off x="1828800" y="2960914"/>
            <a:ext cx="1654628" cy="14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7192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3F5C90-5176-D812-BCB1-67171E583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964"/>
            <a:ext cx="12192000" cy="61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053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72</Words>
  <Application>Microsoft Office PowerPoint</Application>
  <PresentationFormat>Widescreen</PresentationFormat>
  <Paragraphs>33</Paragraphs>
  <Slides>111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111</vt:i4>
      </vt:variant>
    </vt:vector>
  </HeadingPairs>
  <TitlesOfParts>
    <vt:vector size="11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joão climaco borba soll</dc:creator>
  <cp:lastModifiedBy>joão climaco borba soll</cp:lastModifiedBy>
  <cp:revision>159</cp:revision>
  <dcterms:created xsi:type="dcterms:W3CDTF">2024-11-03T19:38:16Z</dcterms:created>
  <dcterms:modified xsi:type="dcterms:W3CDTF">2024-11-12T11:45:28Z</dcterms:modified>
</cp:coreProperties>
</file>