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8" r:id="rId31"/>
    <p:sldId id="290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C6DABD-B519-70BD-75B3-1E83F865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4F8E45F-6C1C-E0DF-44B4-72EBE8083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410B219-1BAF-147D-C819-2E924A7F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24912AA-48F4-5572-9E63-AC672531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17FE485-9905-D01F-2E58-DE8CBBF5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89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655373-F27E-CC81-35E1-D1515ECA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8EC4F1B-AA25-5308-E8CD-F30F07F5A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C7322FD-A808-CADA-6FE4-B894A24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077AF56-81E4-1967-1D3D-2FE88AD6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C2D568A-0062-88CA-4EC7-9052EAF9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76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C077ED0-C2C0-7BB7-0CF4-5E9757185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425AAD4-87D1-FBA3-0264-92934221D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6EDCDCC-1CEF-F2E5-634E-49F5BBFA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18E3A17-5775-F0D7-A448-CCB0FA6A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7AE9D61-7F3B-9237-3E63-76AD892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05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B96B60-0DA9-D869-74FE-6B0CFF3B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10027A5-CBFC-0D7A-629E-C99AF5A10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6F5455C-AD3D-8E32-76F9-33A33828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4D68C56-1782-2E40-8A5C-AD06992E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2DF2A49-9F33-FBB1-3C0E-4D48C6B2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4B9101-41F1-3E59-730D-3A1DB818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6CF1A24-3672-042D-5A09-BE8DEF276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AE1CFC9-F3DD-4AEB-2929-70832D8F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2567755-72D4-FCB7-B51D-84C2743A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8FA8691-A23E-E9F0-7A2B-98043C52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84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D8BBED-BAE2-E371-832A-8059EAF9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12D2873-4A11-43CA-AF1C-03D69B140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54EEAF2-96C1-9C58-8C71-E38FB3663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F742D54-48D9-4910-AF72-5368D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F62E69F-D39D-A3E0-5CBC-E6ABC3F1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FEB831F-0D2D-B874-028D-525EA08A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63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A04ED7-CAA5-0F96-3076-797553A0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05A8F76-0A18-3280-5FB9-91440A9B2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F31470B-CAF5-952E-2FC0-C22FD748A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2E3ABA3-60F0-FBCE-6F9B-5F52BE580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06DCAA5A-1D93-FC15-1FBC-066CD19A5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82D6561A-365B-208B-8950-EDF5293E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CA01F27F-4994-79CE-E51A-44D250E4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BD2B5978-4839-4A57-2CC9-BB25545D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79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457915-5669-9C63-7B40-91445CD3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5D5022A7-6938-982D-F486-C98A1D4F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B88BE99F-E250-53B1-214F-262AE45B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D1AC171-7E39-48E9-5544-6CF5D4D3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77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88F0247D-3A6D-E08E-4FDF-15AAF6FB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B7DE5AED-B950-9CD1-9D5E-2E4FB768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F2527C6-C594-796A-2828-36780766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92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489F6C-4007-D109-CC73-D71CB764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C78A969-9082-599D-A82D-4B05CC56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6E3B38A3-AD5B-ECC1-E515-237E1E146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629103F-CE7D-17EF-8435-86DC71B7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87DAAA6-CCC3-660F-2B5F-E9CFE176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6804B4A-F63F-A471-1270-EE1A0BB4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2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27EB0C-C37B-5004-30EA-FA2041C0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AC16E0E2-4F60-A70B-9A13-2EE5F6828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61A99821-953A-1116-6172-3EABC8D6E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D181956-5687-937C-032E-6F75B650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3205953-A6B9-10B3-D5F6-FFF0E4CA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7F9B6CD-C86B-2010-E4E4-EFAF1DF3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21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53019346-9C09-4834-4AF0-B29C1A86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04813EF-B223-8340-D38B-F963B97E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5BE4BAC-5C7C-0857-AD23-3D7DA09F0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392B-1377-4E57-B2CA-F5777C223D89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6841051-1113-0F12-1ACE-BCD1D7626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7672817-3CB8-3E8C-6BB6-75CA1BE6C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4C6D-031B-42C5-929A-5C8936043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15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D6519A9-BD5A-8CAC-3989-392CF934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3" y="1020196"/>
            <a:ext cx="8043371" cy="50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7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4C5B8A4-D38F-EF6D-5389-BEAC02EE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786"/>
            <a:ext cx="12192000" cy="61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581C6EA-EA80-5BFD-5D7C-D22299AF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3522E70-5966-43A3-7870-347DF1F5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13"/>
            <a:ext cx="12192000" cy="63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33EF98E-76F0-C2C9-108B-3D55E7B4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91"/>
            <a:ext cx="12192000" cy="62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F92CC80-BB14-D004-8F6C-0DCAE36C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235"/>
            <a:ext cx="12192000" cy="62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97C5A38-F3F7-FE88-40C4-72C441F8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390"/>
            <a:ext cx="12192000" cy="61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3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009D52B-1B71-EC7D-F9E6-C3865518B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364"/>
            <a:ext cx="12192000" cy="60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4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1C7549E-38A5-FB87-19A2-99E29C2F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26"/>
            <a:ext cx="12192000" cy="63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2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17"/>
            <a:ext cx="12221184" cy="62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4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1152207"/>
            <a:ext cx="4591691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1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9940752-5A26-A9F0-70B3-F51415F9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494"/>
            <a:ext cx="12192000" cy="59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2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9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5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2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51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1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4DA1E77-BB5D-052C-F26A-3600C48E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67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C6DB3F8-C7C4-2168-8AE6-453409553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958"/>
            <a:ext cx="12192000" cy="61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1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E17E2D3-00CD-B6FD-4093-77F17FB10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991"/>
            <a:ext cx="12192000" cy="58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5A8396A-8393-1EF2-BBDE-66B26F7A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641"/>
            <a:ext cx="12192000" cy="60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563614E-9876-2591-A0CA-38137EF0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57"/>
            <a:ext cx="12192000" cy="62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AB1C94D-0D31-9A00-01C2-689DD2E7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310"/>
            <a:ext cx="12192000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BA073D9-C6AD-338F-A7DA-F0E50413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39"/>
            <a:ext cx="12192000" cy="62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7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Joao Climaco Borba Soll</cp:lastModifiedBy>
  <cp:revision>44</cp:revision>
  <dcterms:created xsi:type="dcterms:W3CDTF">2025-08-01T11:04:51Z</dcterms:created>
  <dcterms:modified xsi:type="dcterms:W3CDTF">2025-08-05T21:50:18Z</dcterms:modified>
</cp:coreProperties>
</file>