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59" r:id="rId5"/>
    <p:sldId id="261" r:id="rId6"/>
    <p:sldId id="262" r:id="rId7"/>
    <p:sldId id="263" r:id="rId8"/>
    <p:sldId id="264" r:id="rId9"/>
    <p:sldId id="26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1" r:id="rId25"/>
    <p:sldId id="292" r:id="rId26"/>
    <p:sldId id="351" r:id="rId27"/>
    <p:sldId id="352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67" r:id="rId42"/>
    <p:sldId id="368" r:id="rId43"/>
    <p:sldId id="369" r:id="rId44"/>
    <p:sldId id="370" r:id="rId45"/>
    <p:sldId id="371" r:id="rId46"/>
    <p:sldId id="372" r:id="rId47"/>
    <p:sldId id="373" r:id="rId48"/>
    <p:sldId id="374" r:id="rId49"/>
    <p:sldId id="375" r:id="rId50"/>
    <p:sldId id="376" r:id="rId51"/>
    <p:sldId id="377" r:id="rId52"/>
    <p:sldId id="378" r:id="rId53"/>
    <p:sldId id="379" r:id="rId54"/>
    <p:sldId id="380" r:id="rId55"/>
    <p:sldId id="381" r:id="rId56"/>
    <p:sldId id="382" r:id="rId57"/>
    <p:sldId id="383" r:id="rId58"/>
    <p:sldId id="384" r:id="rId59"/>
    <p:sldId id="385" r:id="rId60"/>
    <p:sldId id="386" r:id="rId61"/>
    <p:sldId id="387" r:id="rId62"/>
    <p:sldId id="392" r:id="rId63"/>
    <p:sldId id="393" r:id="rId64"/>
    <p:sldId id="388" r:id="rId65"/>
    <p:sldId id="389" r:id="rId66"/>
    <p:sldId id="390" r:id="rId67"/>
    <p:sldId id="391" r:id="rId6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2" autoAdjust="0"/>
    <p:restoredTop sz="94660"/>
  </p:normalViewPr>
  <p:slideViewPr>
    <p:cSldViewPr snapToGrid="0">
      <p:cViewPr>
        <p:scale>
          <a:sx n="44" d="100"/>
          <a:sy n="44" d="100"/>
        </p:scale>
        <p:origin x="1608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BDC8-00D2-4210-9671-27A397CDA4EF}" type="datetimeFigureOut">
              <a:rPr lang="pt-BR" smtClean="0"/>
              <a:t>04/10/2015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FC7B-5F41-4EBC-8FF8-72C037562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1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BDC8-00D2-4210-9671-27A397CDA4EF}" type="datetimeFigureOut">
              <a:rPr lang="pt-BR" smtClean="0"/>
              <a:t>04/10/2015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FC7B-5F41-4EBC-8FF8-72C037562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441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BDC8-00D2-4210-9671-27A397CDA4EF}" type="datetimeFigureOut">
              <a:rPr lang="pt-BR" smtClean="0"/>
              <a:t>04/10/2015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FC7B-5F41-4EBC-8FF8-72C037562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388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BDC8-00D2-4210-9671-27A397CDA4EF}" type="datetimeFigureOut">
              <a:rPr lang="pt-BR" smtClean="0"/>
              <a:t>04/10/2015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FC7B-5F41-4EBC-8FF8-72C037562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82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BDC8-00D2-4210-9671-27A397CDA4EF}" type="datetimeFigureOut">
              <a:rPr lang="pt-BR" smtClean="0"/>
              <a:t>04/10/2015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FC7B-5F41-4EBC-8FF8-72C037562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116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BDC8-00D2-4210-9671-27A397CDA4EF}" type="datetimeFigureOut">
              <a:rPr lang="pt-BR" smtClean="0"/>
              <a:t>04/10/2015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FC7B-5F41-4EBC-8FF8-72C037562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50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BDC8-00D2-4210-9671-27A397CDA4EF}" type="datetimeFigureOut">
              <a:rPr lang="pt-BR" smtClean="0"/>
              <a:t>04/10/2015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FC7B-5F41-4EBC-8FF8-72C037562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099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BDC8-00D2-4210-9671-27A397CDA4EF}" type="datetimeFigureOut">
              <a:rPr lang="pt-BR" smtClean="0"/>
              <a:t>04/10/2015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FC7B-5F41-4EBC-8FF8-72C037562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938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BDC8-00D2-4210-9671-27A397CDA4EF}" type="datetimeFigureOut">
              <a:rPr lang="pt-BR" smtClean="0"/>
              <a:t>04/10/2015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FC7B-5F41-4EBC-8FF8-72C037562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65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BDC8-00D2-4210-9671-27A397CDA4EF}" type="datetimeFigureOut">
              <a:rPr lang="pt-BR" smtClean="0"/>
              <a:t>04/10/2015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FC7B-5F41-4EBC-8FF8-72C037562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050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BDC8-00D2-4210-9671-27A397CDA4EF}" type="datetimeFigureOut">
              <a:rPr lang="pt-BR" smtClean="0"/>
              <a:t>04/10/2015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0FC7B-5F41-4EBC-8FF8-72C037562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817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6BDC8-00D2-4210-9671-27A397CDA4EF}" type="datetimeFigureOut">
              <a:rPr lang="pt-BR" smtClean="0"/>
              <a:t>04/10/2015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0FC7B-5F41-4EBC-8FF8-72C037562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728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2614"/>
            <a:ext cx="10118595" cy="62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8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93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6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20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27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8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9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" y="0"/>
            <a:ext cx="10972799" cy="6858000"/>
          </a:xfrm>
          <a:prstGeom prst="rect">
            <a:avLst/>
          </a:prstGeom>
        </p:spPr>
      </p:pic>
      <p:sp>
        <p:nvSpPr>
          <p:cNvPr id="3" name="Texto Explicativo 1 2"/>
          <p:cNvSpPr/>
          <p:nvPr/>
        </p:nvSpPr>
        <p:spPr>
          <a:xfrm>
            <a:off x="7931021" y="1099595"/>
            <a:ext cx="2740837" cy="878495"/>
          </a:xfrm>
          <a:prstGeom prst="borderCallout1">
            <a:avLst>
              <a:gd name="adj1" fmla="val 18750"/>
              <a:gd name="adj2" fmla="val -8333"/>
              <a:gd name="adj3" fmla="val 120405"/>
              <a:gd name="adj4" fmla="val -18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Apertar o Ctrl</a:t>
            </a:r>
          </a:p>
          <a:p>
            <a:pPr algn="ctr"/>
            <a:r>
              <a:rPr lang="pt-BR" dirty="0" smtClean="0">
                <a:solidFill>
                  <a:srgbClr val="FF0000"/>
                </a:solidFill>
              </a:rPr>
              <a:t>e selecionar o ponto  e a linha e inserir o plano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24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7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27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2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08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25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7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07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5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03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01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12" y="0"/>
            <a:ext cx="10972800" cy="6858000"/>
          </a:xfrm>
          <a:prstGeom prst="rect">
            <a:avLst/>
          </a:prstGeom>
        </p:spPr>
      </p:pic>
      <p:sp>
        <p:nvSpPr>
          <p:cNvPr id="3" name="Texto Explicativo 1 2"/>
          <p:cNvSpPr/>
          <p:nvPr/>
        </p:nvSpPr>
        <p:spPr>
          <a:xfrm>
            <a:off x="8000032" y="4670931"/>
            <a:ext cx="2740837" cy="878495"/>
          </a:xfrm>
          <a:prstGeom prst="borderCallout1">
            <a:avLst>
              <a:gd name="adj1" fmla="val 18750"/>
              <a:gd name="adj2" fmla="val -8333"/>
              <a:gd name="adj3" fmla="val -34744"/>
              <a:gd name="adj4" fmla="val -138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Apertar o Ctrl</a:t>
            </a:r>
          </a:p>
          <a:p>
            <a:pPr algn="ctr"/>
            <a:r>
              <a:rPr lang="pt-BR" dirty="0" smtClean="0">
                <a:solidFill>
                  <a:srgbClr val="FF0000"/>
                </a:solidFill>
              </a:rPr>
              <a:t>e selecionar o ponto e a linha e inserir o plano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0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5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7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1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64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3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0"/>
            <a:ext cx="10972799" cy="6858000"/>
          </a:xfrm>
          <a:prstGeom prst="rect">
            <a:avLst/>
          </a:prstGeom>
        </p:spPr>
      </p:pic>
      <p:sp>
        <p:nvSpPr>
          <p:cNvPr id="3" name="Texto Explicativo 1 2"/>
          <p:cNvSpPr/>
          <p:nvPr/>
        </p:nvSpPr>
        <p:spPr>
          <a:xfrm>
            <a:off x="3635830" y="1306285"/>
            <a:ext cx="1790341" cy="1010928"/>
          </a:xfrm>
          <a:prstGeom prst="borderCallout1">
            <a:avLst>
              <a:gd name="adj1" fmla="val 104894"/>
              <a:gd name="adj2" fmla="val 74358"/>
              <a:gd name="adj3" fmla="val 168529"/>
              <a:gd name="adj4" fmla="val 1015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Selecionar a linha</a:t>
            </a:r>
          </a:p>
          <a:p>
            <a:pPr algn="ctr"/>
            <a:r>
              <a:rPr lang="pt-BR" dirty="0" smtClean="0">
                <a:solidFill>
                  <a:srgbClr val="FF0000"/>
                </a:solidFill>
              </a:rPr>
              <a:t>e abrir o esboço 3D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9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1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9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2"/>
            <a:ext cx="12601575" cy="70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0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2"/>
            <a:ext cx="12601575" cy="70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7" y="0"/>
            <a:ext cx="12604552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5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2"/>
            <a:ext cx="12601575" cy="70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2"/>
            <a:ext cx="12601575" cy="70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2"/>
            <a:ext cx="12601575" cy="70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0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408"/>
            <a:ext cx="12192000" cy="6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7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2"/>
            <a:ext cx="12601575" cy="70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0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2"/>
            <a:ext cx="12601575" cy="70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8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64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0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2"/>
            <a:ext cx="12601575" cy="70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0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2"/>
            <a:ext cx="12601575" cy="70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2"/>
            <a:ext cx="12601575" cy="70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2"/>
            <a:ext cx="12601575" cy="70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4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59" y="123986"/>
            <a:ext cx="12243308" cy="65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5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2"/>
            <a:ext cx="12601575" cy="708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6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0379" cy="655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0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6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65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8"/>
            <a:ext cx="12220576" cy="68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5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4978" cy="685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9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4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2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1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2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37"/>
            <a:ext cx="12182194" cy="65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6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1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2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8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866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289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3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4978" cy="685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7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4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6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9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9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36</Words>
  <Application>Microsoft Office PowerPoint</Application>
  <PresentationFormat>Widescreen</PresentationFormat>
  <Paragraphs>6</Paragraphs>
  <Slides>67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Clímaco</dc:creator>
  <cp:lastModifiedBy>João Climaco Borba Soll</cp:lastModifiedBy>
  <cp:revision>367</cp:revision>
  <dcterms:created xsi:type="dcterms:W3CDTF">2014-07-22T21:03:38Z</dcterms:created>
  <dcterms:modified xsi:type="dcterms:W3CDTF">2015-10-04T21:17:11Z</dcterms:modified>
</cp:coreProperties>
</file>