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1" r:id="rId2"/>
    <p:sldId id="325" r:id="rId3"/>
    <p:sldId id="326" r:id="rId4"/>
    <p:sldId id="327" r:id="rId5"/>
    <p:sldId id="328" r:id="rId6"/>
    <p:sldId id="329" r:id="rId7"/>
    <p:sldId id="330" r:id="rId8"/>
    <p:sldId id="331" r:id="rId9"/>
    <p:sldId id="332" r:id="rId10"/>
    <p:sldId id="334" r:id="rId11"/>
    <p:sldId id="333" r:id="rId12"/>
    <p:sldId id="336" r:id="rId13"/>
    <p:sldId id="335" r:id="rId14"/>
    <p:sldId id="337" r:id="rId15"/>
    <p:sldId id="338" r:id="rId16"/>
    <p:sldId id="372" r:id="rId17"/>
    <p:sldId id="373" r:id="rId18"/>
    <p:sldId id="374" r:id="rId19"/>
    <p:sldId id="375" r:id="rId20"/>
    <p:sldId id="376" r:id="rId21"/>
    <p:sldId id="368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07" r:id="rId52"/>
    <p:sldId id="408" r:id="rId53"/>
    <p:sldId id="409" r:id="rId54"/>
    <p:sldId id="422" r:id="rId55"/>
    <p:sldId id="410" r:id="rId56"/>
    <p:sldId id="411" r:id="rId57"/>
    <p:sldId id="412" r:id="rId58"/>
    <p:sldId id="413" r:id="rId59"/>
    <p:sldId id="414" r:id="rId60"/>
    <p:sldId id="415" r:id="rId61"/>
    <p:sldId id="416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432" r:id="rId71"/>
    <p:sldId id="420" r:id="rId72"/>
    <p:sldId id="421" r:id="rId7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8" autoAdjust="0"/>
    <p:restoredTop sz="94660"/>
  </p:normalViewPr>
  <p:slideViewPr>
    <p:cSldViewPr snapToGrid="0">
      <p:cViewPr varScale="1">
        <p:scale>
          <a:sx n="71" d="100"/>
          <a:sy n="71" d="100"/>
        </p:scale>
        <p:origin x="7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631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47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616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826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92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00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76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276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8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41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249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6A151-C373-4180-99D2-6F4466D9F333}" type="datetimeFigureOut">
              <a:rPr lang="pt-BR" smtClean="0"/>
              <a:pPr/>
              <a:t>03/03/2024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D8913-B295-49F6-89D7-4FBA8AB2CB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167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72D0C-A8D1-5FA9-31A9-6756B3B44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64776"/>
            <a:ext cx="9144000" cy="874339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rgbClr val="FF0000"/>
                </a:solidFill>
              </a:rPr>
              <a:t>Aro do Pneu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E2904CC-0C0A-A88F-6D30-12916E4FA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02" y="1955072"/>
            <a:ext cx="4267796" cy="390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3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C780776-C6E2-C62D-B9A6-7DA646AFB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37"/>
            <a:ext cx="12192000" cy="65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17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D6D48EE-6508-6A41-1755-40DB7FC41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42"/>
            <a:ext cx="12192000" cy="65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9BA3ED-6DA0-094E-AA63-0ECB4A8DA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00"/>
            <a:ext cx="12192000" cy="65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30D443C-4889-B0CC-CFF8-806219B6F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098"/>
            <a:ext cx="12192000" cy="639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2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4A7576-EE69-9B9D-1CC7-FAF9121D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42"/>
            <a:ext cx="12192000" cy="6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44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075A7A-61EC-6B80-3A6A-7871BCB52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10"/>
            <a:ext cx="12192000" cy="67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9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B5A791C-F1D1-F486-BCCC-81C597A0E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104"/>
            <a:ext cx="12192000" cy="650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79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0791D18-751C-8A52-83CD-15C12FFC8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753"/>
            <a:ext cx="12192000" cy="65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31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15A34F-F8AC-4B38-A6CA-EB3A6751E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08"/>
            <a:ext cx="12192000" cy="641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60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A5A463-521A-D200-B79E-8A38EF89B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946"/>
            <a:ext cx="12192000" cy="648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0CA7612-F530-DDE2-936F-4129B201C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28"/>
            <a:ext cx="12192000" cy="65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49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AA46E36-2893-3555-CCE4-E0EA7930B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508"/>
            <a:ext cx="12192000" cy="65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67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CB40D39-BC86-E54E-E73E-0DD5DB999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21"/>
            <a:ext cx="12192000" cy="651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13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44E3D1-CDFD-2517-B30D-05BFE5A58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63"/>
            <a:ext cx="12192000" cy="664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0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95A0625-6C8F-9E69-24B9-8853971D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874"/>
            <a:ext cx="12192000" cy="6486251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4C86A9AE-1B95-D7C3-823C-A3D3A965C256}"/>
              </a:ext>
            </a:extLst>
          </p:cNvPr>
          <p:cNvSpPr/>
          <p:nvPr/>
        </p:nvSpPr>
        <p:spPr>
          <a:xfrm>
            <a:off x="10972800" y="3429000"/>
            <a:ext cx="551543" cy="228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817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32E7236-69C8-82E8-6476-A176FEB2A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09"/>
            <a:ext cx="12192000" cy="672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310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006F00-4B6C-3A57-1FB7-A8475C4F3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446"/>
            <a:ext cx="12192000" cy="648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15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618CB5-FA17-0B52-0BE0-6D40FD7ED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65"/>
            <a:ext cx="12192000" cy="65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4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5F2491E-2BEB-B4EF-D9A1-AC316618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92"/>
            <a:ext cx="12192000" cy="66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97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8194C1-71C3-DF35-AE91-8FEB38ED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168"/>
            <a:ext cx="12192000" cy="67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20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24A9182-637B-9899-5B9B-D75ADDCAD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83"/>
            <a:ext cx="12192000" cy="63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512BBD6-D6DF-9E85-CC19-370315D2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352"/>
            <a:ext cx="12192000" cy="652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6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F90C5A-F8DA-C40C-5591-1CCABE912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78"/>
            <a:ext cx="12192000" cy="655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17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F999A4F-C0E3-BF89-D97B-AB6C8A481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828"/>
            <a:ext cx="12192000" cy="635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90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27CC5FB-5226-7CF8-3440-6FCC601B8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90"/>
            <a:ext cx="12192000" cy="660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056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297AE06-67F2-8CAB-6690-734BAE2D0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355"/>
            <a:ext cx="12192000" cy="648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56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56E7CE5-2A2C-4534-94CF-BE859C70C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741"/>
            <a:ext cx="12192000" cy="64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03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14211E-9D0C-21B7-0469-7D880BE6D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76"/>
            <a:ext cx="12192000" cy="649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51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8A32CF4-1268-2762-BE9A-5B0CFF86C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56"/>
            <a:ext cx="12192000" cy="64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9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51A9636-65AD-50D4-7F69-163700710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964"/>
            <a:ext cx="12192000" cy="62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3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7C5032F-6332-38F0-4764-527708822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03"/>
            <a:ext cx="12192000" cy="650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063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595C50-C887-3F55-3835-34644CEF1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974"/>
            <a:ext cx="12192000" cy="649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79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8708BF-890D-538F-3AFE-508525904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697"/>
            <a:ext cx="12192000" cy="657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06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A3A6719-6FCE-94C9-ACDF-0583D31A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39"/>
            <a:ext cx="12192000" cy="66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220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53ADD6-4FFC-6316-CD2B-20E6A8700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42"/>
            <a:ext cx="12192000" cy="65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8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9B0F47-B178-35EB-2F2D-144DA9009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86"/>
            <a:ext cx="12192000" cy="65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45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6A1C83C-CDD3-AF98-D3D7-2047A1A5C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65"/>
            <a:ext cx="12192000" cy="659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51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4B8E470-BB20-4E53-BB9E-062AF2141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381"/>
            <a:ext cx="12192000" cy="6419238"/>
          </a:xfrm>
          <a:prstGeom prst="rect">
            <a:avLst/>
          </a:prstGeom>
        </p:spPr>
      </p:pic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4AB7732B-292E-909D-16A7-671D14710359}"/>
              </a:ext>
            </a:extLst>
          </p:cNvPr>
          <p:cNvSpPr/>
          <p:nvPr/>
        </p:nvSpPr>
        <p:spPr>
          <a:xfrm>
            <a:off x="1886857" y="4223657"/>
            <a:ext cx="740229" cy="2032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9196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DD3F8E4-77B3-7C2A-5FC4-ECF5EF8C6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700"/>
            <a:ext cx="12192000" cy="64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12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0B446A-DFD8-7501-072E-A3D09771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20"/>
            <a:ext cx="12192000" cy="65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093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29DF0B-669A-70E2-8601-1E73AD270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033"/>
            <a:ext cx="12192000" cy="65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33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92D973B-F9F4-4C53-76CD-50531610F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85"/>
            <a:ext cx="12192000" cy="657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33233FF-9C16-CFCE-8AB5-59CC5208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214"/>
            <a:ext cx="12192000" cy="654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1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260F513-38B6-35FF-6FFE-D78607E89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64"/>
            <a:ext cx="12192000" cy="645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16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18DE85E-3232-F3F1-770D-1846E7462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02"/>
            <a:ext cx="12192000" cy="65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007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D540DF-0243-7780-2902-698DEC01A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245"/>
            <a:ext cx="12192000" cy="644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6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445FE4-625D-A0C2-22DF-E382B3104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477"/>
            <a:ext cx="12192000" cy="65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684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5A93CB7-E92E-6673-619C-C46C7A95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31"/>
            <a:ext cx="12192000" cy="64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38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D7E3E-B61D-5D20-51CB-2AF8DB95E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956958"/>
          </a:xfrm>
        </p:spPr>
        <p:txBody>
          <a:bodyPr/>
          <a:lstStyle/>
          <a:p>
            <a:r>
              <a:rPr lang="pt-BR" b="1" dirty="0"/>
              <a:t>Pneu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E7BDD2A-0E46-6C5A-A803-C903CA77E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86" y="2245644"/>
            <a:ext cx="3953427" cy="334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098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92D2566-FBEF-6018-DB34-A464EF010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39"/>
            <a:ext cx="12192000" cy="674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943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3953905-C49D-A7EE-DF6B-68437AE28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503"/>
            <a:ext cx="12192000" cy="64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39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5BC14D-5D10-0566-0BA1-2F9844A94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541"/>
            <a:ext cx="12192000" cy="648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248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D2911CC-96B6-9986-AD6D-0C1670077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37"/>
            <a:ext cx="12192000" cy="656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500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2F04F4-BC21-3585-A78C-A7622278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98"/>
            <a:ext cx="12192000" cy="66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04BF36-BAE7-FAF4-B022-2EBA04102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584"/>
            <a:ext cx="12192000" cy="656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571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868B85-3518-E9DC-CA54-52A8E6819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621"/>
            <a:ext cx="12192000" cy="66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861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8C50709-C0BC-13F6-5D6E-8218238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763"/>
            <a:ext cx="12192000" cy="637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968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7369843-C1B7-1544-2ABE-2D716A7C9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4"/>
            <a:ext cx="12192000" cy="683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97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DB65D40-FC33-1580-B5FF-FFFDB3498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95"/>
            <a:ext cx="12192000" cy="669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9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41B303E-C7B6-0394-D2E7-DFFDBBF9A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07"/>
            <a:ext cx="12192000" cy="657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325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16BAA1B-2B5C-852C-5413-B2A503E0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60"/>
            <a:ext cx="12192000" cy="66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895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C6FDD95-9DEE-164B-D474-8A96CCC0B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396"/>
            <a:ext cx="12192000" cy="642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68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F9E2B1-010A-1404-D5A2-B5BDE5C61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030"/>
            <a:ext cx="12192000" cy="64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599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9618A2-7250-1147-75CC-A33E47A2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597"/>
            <a:ext cx="12192000" cy="632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92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44547C6-10B1-6A7B-FC94-EEED23A9C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344"/>
            <a:ext cx="12192000" cy="641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33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9854AB1-C780-34D3-6AE4-5E0C9B802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53"/>
            <a:ext cx="12192000" cy="667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177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4FEF97B-F67D-0BF1-029A-7E82A75BA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510"/>
            <a:ext cx="12192000" cy="62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199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D32362C-4CFE-CA04-CE7A-FD0871349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491"/>
            <a:ext cx="12192000" cy="631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540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C7BA3FF-E05B-D700-447A-7C70D859C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340"/>
            <a:ext cx="12192000" cy="658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42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B13F573-7286-18F5-CD5C-937266419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14"/>
            <a:ext cx="12192000" cy="65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5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C2F4C6-8F3F-2733-F6D1-11904DC3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78"/>
            <a:ext cx="12192000" cy="66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326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4</Words>
  <Application>Microsoft Office PowerPoint</Application>
  <PresentationFormat>Widescreen</PresentationFormat>
  <Paragraphs>2</Paragraphs>
  <Slides>72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Tema do Office</vt:lpstr>
      <vt:lpstr>Aro do Pneu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Pneu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Climaco Corp.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Climaco Borba Soll</dc:creator>
  <cp:lastModifiedBy>joão climaco borba soll</cp:lastModifiedBy>
  <cp:revision>338</cp:revision>
  <dcterms:created xsi:type="dcterms:W3CDTF">2016-04-02T22:13:59Z</dcterms:created>
  <dcterms:modified xsi:type="dcterms:W3CDTF">2024-03-03T21:24:33Z</dcterms:modified>
</cp:coreProperties>
</file>