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9503E2-70B6-9D17-B76C-3EC96A52B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716843-DE17-4E69-1934-1A25F151C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0A42AE-EA09-8426-CBBA-987FE9F8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BD8FDE-DED2-EB95-E46E-750DBD7F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3E07BC-BA30-2A60-1472-1D769EE4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30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84E72-B8C7-0B14-C6B3-4F828D483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F8E68B-C60F-A2CD-DF49-76D60EC64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915136-8A7B-DD47-A4ED-F81B5A5E9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7E9E14-9BCB-EA33-C557-97AC639A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65C88-9C19-0775-78BB-6CB4B17C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37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497EF2-45E0-F5A2-52F3-615005A87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E697217-9E4D-A14C-1B2F-38D2A796B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98977A-BB13-0396-EE05-691371F6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8B8C17-07F7-4711-36F8-3844743E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4C4ED0-69D9-115B-E7D1-3858CF33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81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07D-26EE-404A-F052-354911BA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74A3E3-E6A0-3314-CB41-C379B48D0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9DA3E2-D10A-DC9A-D9A1-424AD4F3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F3EB1C-B3A1-7340-976A-45C9E6EB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6FEDAA-48DF-4BBF-BD7F-EFC8A12A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97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7098A-A26B-3BCE-036B-3EB58A37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F84A73-A952-88B8-6FF2-53D26E04F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F74DDE-B874-DD1B-FFAB-074EF3AE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722999-824E-CDDA-4D63-969A4657C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6DC176-0DAC-65F2-7D11-C82FE589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96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72B05-134D-B35F-820A-DDD50E69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F5A405-D6C5-3C93-6258-2AC16F1D9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BA05EE-6DB7-BFF2-9E01-69DC9A0C8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F0C629-A177-B82B-671F-68070748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51BD62-2810-652F-7F9F-2B604EFF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2B690F-5F17-D783-B8F9-FDCAB0B2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39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21123-4102-597B-BAAF-F7C49949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5AC852-6F46-2EF6-4156-E6DC3CCD4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FFA27D-8677-3EFE-338C-CA7E64347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C45215D-4A59-6A0E-1F27-20240894A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1EA063D-524C-5B80-5FB9-16298019C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1FB4976-52CC-F21D-A6B8-E90BDDAD7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B897A58-EAC9-3BC7-B4BD-0F44E9BC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232CD9A-9A57-89C8-392B-B7FD0386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43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1FE8A-AE44-6BE1-86C5-D2582361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4D3ACD-5D51-5ECD-6D21-644446D1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6B328F8-5578-848F-B258-F81B8409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75B279A-6461-B28D-808A-6FAA9F28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99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880129-EE95-C68C-3DD2-AD758FF01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1EE0A91-B048-2477-705B-FDC55841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D2F8FE-6B9B-0B3B-FD1D-DCF0D04C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01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23B60-93C2-DB78-AB17-F54B71C9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7717F0-5781-1B14-1778-4CE87271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A5A459-5C9C-DE23-5366-2E1C97B56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314F9B-F249-A34C-B195-74B9B3EF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CE670-E490-695B-1826-7D8FFF9A7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179718-7000-5936-81B4-8DB8C95B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67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6330F-0061-64FA-7667-97DA16C3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9D380F5-7D6D-973D-0A9D-94C10DE26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A3CF53-1276-4D89-EA87-072465E67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93BBBB-7D22-C731-67C9-F6C7EEF5B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ED7A23-B427-BA9E-5249-5255838E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30F64B-1547-4C2F-B3BA-CB9443C9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91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1B65344-FEA5-212F-3473-8D880A85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C5925-6B18-7057-92FE-25C891982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9B6ED7-760E-EC6F-99E4-EDF7A6DD4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67E05-410A-4D8C-8BD3-E171CD261451}" type="datetimeFigureOut">
              <a:rPr lang="pt-BR" smtClean="0"/>
              <a:t>14/10/2023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556564-8E8C-0FAD-50F0-3D6410360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6C2ABB-ECCF-86EF-D79C-32F72BB90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A4FD8-0305-4B4E-8DF2-83798727A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45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644D540-1061-B738-7AC1-09FC6D50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13" y="436895"/>
            <a:ext cx="6024282" cy="59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102A67A-3109-EC78-8C0B-329D490B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341"/>
            <a:ext cx="12192000" cy="60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9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CA7E06-BB80-4F8F-0276-F2C127BF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181"/>
            <a:ext cx="12192000" cy="60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0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2BFE79-E331-9166-F9B5-7A2F2E13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292"/>
            <a:ext cx="12192000" cy="61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67CB2A-F1C3-FA8A-9377-3825A443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836"/>
            <a:ext cx="12192000" cy="59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6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25197C-6DD6-F691-C23D-559DBC74D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68"/>
            <a:ext cx="12192000" cy="608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1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8D127A-94BD-4F30-8FA1-69D6FB8E7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341"/>
            <a:ext cx="12192000" cy="60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8334F3-A20C-F4CF-EB69-5631F938F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26"/>
            <a:ext cx="12192000" cy="59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1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F620D9-5326-C2A9-24F1-A5179E8D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221"/>
            <a:ext cx="12192000" cy="62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27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05E2DB-D68F-8206-37E6-D90479CD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672"/>
            <a:ext cx="12192000" cy="625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3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956F56-D65F-AEBD-894A-DEDBEE1F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731"/>
            <a:ext cx="12192000" cy="625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5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732A20-5CC6-735C-6C40-225D9AC90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68"/>
            <a:ext cx="12192000" cy="608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2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A03817-0F13-F4BE-A3B4-82DCB2F8C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317"/>
            <a:ext cx="12192000" cy="6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6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2C4A61-E2B0-54C3-6704-5B3CD388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588"/>
            <a:ext cx="12192000" cy="61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BA5DE7-913A-02EE-7236-2DCF02FC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76"/>
            <a:ext cx="12192000" cy="61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60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5E395F-EAAE-4862-DD54-7F585812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764"/>
            <a:ext cx="12192000" cy="62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8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206FB5-CA07-441F-F429-EF19F7F7B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088"/>
            <a:ext cx="12192000" cy="61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22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080540-4E9B-6F78-BBB4-5C7B6664A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846"/>
            <a:ext cx="12192000" cy="62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1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6AB372-0AF2-CA93-0947-4319BC0A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423"/>
            <a:ext cx="12192000" cy="63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97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7CDA9F-5C8C-EB77-D072-D0C49303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305"/>
            <a:ext cx="12192000" cy="63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18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BD380A-D09D-6EE5-ABF9-66EBA5460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55"/>
            <a:ext cx="12192000" cy="63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3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73167B9-A9C1-F57A-2917-DEE6E4ABE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616"/>
            <a:ext cx="12192000" cy="62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8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F2CC23-8BD7-B973-DFDC-4BC5B6A18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449"/>
            <a:ext cx="12192000" cy="63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52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37DD3E-8BCD-3395-9209-B60780453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253"/>
            <a:ext cx="12192000" cy="65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81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14B28CB-E27C-91C2-8F9F-385DFB8EE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298"/>
            <a:ext cx="12192000" cy="6487404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DED80369-3F76-9AA1-9124-B0F4E33587EE}"/>
              </a:ext>
            </a:extLst>
          </p:cNvPr>
          <p:cNvSpPr/>
          <p:nvPr/>
        </p:nvSpPr>
        <p:spPr>
          <a:xfrm>
            <a:off x="6454588" y="5351929"/>
            <a:ext cx="954741" cy="16136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763341CA-7EC8-C552-CE7B-CBF0A2BFD532}"/>
              </a:ext>
            </a:extLst>
          </p:cNvPr>
          <p:cNvSpPr/>
          <p:nvPr/>
        </p:nvSpPr>
        <p:spPr>
          <a:xfrm>
            <a:off x="3939988" y="1116106"/>
            <a:ext cx="551330" cy="10757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09BFE770-2CB5-9C90-9FFE-7C004CAD7EAE}"/>
              </a:ext>
            </a:extLst>
          </p:cNvPr>
          <p:cNvSpPr/>
          <p:nvPr/>
        </p:nvSpPr>
        <p:spPr>
          <a:xfrm>
            <a:off x="2810435" y="591671"/>
            <a:ext cx="242047" cy="52443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945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638C94-73D2-BE4E-589A-3CB9C05CE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821"/>
            <a:ext cx="12192000" cy="65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56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01690F-D50F-553E-3637-F55A8581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37"/>
            <a:ext cx="12192000" cy="65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22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6DA7BA-5F09-A580-4539-27801730C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43"/>
            <a:ext cx="12192000" cy="656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1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0D0618-2C18-DED9-035A-35DBA3F81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03"/>
            <a:ext cx="12192000" cy="65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1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2F47A7-E0F3-49AC-36A1-18E1B2726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676"/>
            <a:ext cx="12192000" cy="62346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0AA8E1-FBB8-BC35-9369-138DC162F229}"/>
              </a:ext>
            </a:extLst>
          </p:cNvPr>
          <p:cNvSpPr txBox="1"/>
          <p:nvPr/>
        </p:nvSpPr>
        <p:spPr>
          <a:xfrm>
            <a:off x="8135470" y="4056692"/>
            <a:ext cx="2576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Realizar esta operação </a:t>
            </a:r>
          </a:p>
          <a:p>
            <a:r>
              <a:rPr lang="pt-BR" sz="2000" dirty="0">
                <a:solidFill>
                  <a:srgbClr val="FF0000"/>
                </a:solidFill>
              </a:rPr>
              <a:t>Nos 02 lados</a:t>
            </a:r>
          </a:p>
        </p:txBody>
      </p:sp>
    </p:spTree>
    <p:extLst>
      <p:ext uri="{BB962C8B-B14F-4D97-AF65-F5344CB8AC3E}">
        <p14:creationId xmlns:p14="http://schemas.microsoft.com/office/powerpoint/2010/main" val="2859730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5B3647-AD8A-F99F-C290-A9416904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41"/>
            <a:ext cx="12192000" cy="664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40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578BE8-3420-0BC8-E5AB-4F0D3CEA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19"/>
            <a:ext cx="12192000" cy="646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9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91330CD-2E7E-A978-E40C-FBB9F5A6C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02"/>
            <a:ext cx="12192000" cy="64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8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0E57B0-34C7-CAE3-EBD8-E524DE58D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973"/>
            <a:ext cx="12192000" cy="60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27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FEF9A4-E317-B4E0-88AF-D6960AAB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14"/>
            <a:ext cx="12192000" cy="65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2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FD4525-EA3F-8C69-2232-AE94A1B8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01"/>
            <a:ext cx="12192000" cy="6514398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E6B53E44-2B4C-F99B-C3C4-A18E0F4CC424}"/>
              </a:ext>
            </a:extLst>
          </p:cNvPr>
          <p:cNvSpPr/>
          <p:nvPr/>
        </p:nvSpPr>
        <p:spPr>
          <a:xfrm>
            <a:off x="9749118" y="1465729"/>
            <a:ext cx="981635" cy="1210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551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C5545B-E6FB-CA31-9300-5BE73080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33"/>
            <a:ext cx="12192000" cy="65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37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1CD4BA-AECF-0382-37E5-2EA17B8CD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95"/>
            <a:ext cx="12192000" cy="65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03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1AF3E1-5CD7-582E-C73D-2BCFEE092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27"/>
            <a:ext cx="12192000" cy="64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57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A7D220-7197-B379-4F65-BF5CD9F6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63"/>
            <a:ext cx="12192000" cy="665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7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E9B88A-39A4-5FFF-493A-4253316E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93"/>
            <a:ext cx="12192000" cy="64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3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DCDDDC-C8B8-AC5B-CB1D-4D02A881F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14"/>
            <a:ext cx="12192000" cy="654537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E583A50-BC20-A3C2-1EE7-0F1A7328A7C0}"/>
              </a:ext>
            </a:extLst>
          </p:cNvPr>
          <p:cNvSpPr txBox="1"/>
          <p:nvPr/>
        </p:nvSpPr>
        <p:spPr>
          <a:xfrm>
            <a:off x="9211235" y="2649070"/>
            <a:ext cx="24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Realizar nos 02 sentidos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E684040F-90D8-59CC-E9A4-308103612CF0}"/>
              </a:ext>
            </a:extLst>
          </p:cNvPr>
          <p:cNvCxnSpPr/>
          <p:nvPr/>
        </p:nvCxnSpPr>
        <p:spPr>
          <a:xfrm flipH="1">
            <a:off x="9412941" y="3200400"/>
            <a:ext cx="7799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825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45DA9E8-FB32-30CE-64A3-E82227D3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98"/>
            <a:ext cx="12192000" cy="66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19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4801A9-A199-1904-ADAA-7BB55C195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017"/>
            <a:ext cx="12192000" cy="63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7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1357C3-A5A1-22DE-7251-1C20C4E1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635"/>
            <a:ext cx="12192000" cy="60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4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3024AF-DED0-4BB3-D3A7-67E45117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80"/>
            <a:ext cx="12192000" cy="65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48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18393E-8F5B-30BB-6542-081F30E5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98"/>
            <a:ext cx="12192000" cy="64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44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0F0AFB-A0EE-378D-D9C2-30B615635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4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CF0EFE-71DF-1FBE-A05F-99427407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43"/>
            <a:ext cx="12192000" cy="63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49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BD0EAE-BA44-FE21-F82D-D1D9485A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26"/>
            <a:ext cx="12192000" cy="66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9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7A62722-B4DF-CB24-6935-E10DD8910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35"/>
            <a:ext cx="12192000" cy="64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AC546E-5AF2-698A-DA5B-A15880B2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031"/>
            <a:ext cx="12192000" cy="59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3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1DFFA8-ED9C-E5B9-663E-E82B3A73F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373"/>
            <a:ext cx="12192000" cy="603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39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39FFAA-CFCD-F586-60DB-9EA6EE7C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544"/>
            <a:ext cx="12192000" cy="60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7E1E1A-7C77-F5D7-23B2-FBE30603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035"/>
            <a:ext cx="12192000" cy="62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807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10</Words>
  <Application>Microsoft Office PowerPoint</Application>
  <PresentationFormat>Widescreen</PresentationFormat>
  <Paragraphs>3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climaco borba soll</dc:creator>
  <cp:lastModifiedBy>joão climaco borba soll</cp:lastModifiedBy>
  <cp:revision>52</cp:revision>
  <dcterms:created xsi:type="dcterms:W3CDTF">2023-10-14T18:13:32Z</dcterms:created>
  <dcterms:modified xsi:type="dcterms:W3CDTF">2023-10-14T21:43:58Z</dcterms:modified>
</cp:coreProperties>
</file>