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37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4" r:id="rId37"/>
    <p:sldId id="295" r:id="rId38"/>
    <p:sldId id="296" r:id="rId39"/>
    <p:sldId id="290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3" r:id="rId75"/>
    <p:sldId id="334" r:id="rId76"/>
    <p:sldId id="335" r:id="rId77"/>
    <p:sldId id="336" r:id="rId7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4F860-9BB9-4315-4DF1-0E1AC27B1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67085AE-1554-B0C3-519D-5F107F5E8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183DC5-0723-8942-3AD9-679A0F47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D25B-44B5-42CB-941D-45F926B5EA78}" type="datetimeFigureOut">
              <a:rPr lang="pt-BR" smtClean="0"/>
              <a:t>16/10/2023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5D1A7B-0E51-CAF6-C104-90155460C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2A7000-217A-3F0E-D036-077E802A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7671-2826-49F8-B610-86A42EDDD7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62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18FC0D-3C55-2D9F-990A-645F32C6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4215E7-0D6C-6A5F-C466-B6D1595EA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8446F56-C956-8F0B-13E3-5E50298F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D25B-44B5-42CB-941D-45F926B5EA78}" type="datetimeFigureOut">
              <a:rPr lang="pt-BR" smtClean="0"/>
              <a:t>16/10/2023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0B3EB2-B605-55DD-1A6D-4F520E11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0426F0-CB14-93EB-C283-7CDD57F2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7671-2826-49F8-B610-86A42EDDD7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54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0526CFA-C017-4D70-9EDD-13F4EDAEE8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A564C9-7F3E-3EF1-488B-2DD780CC3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257539-7A81-67CC-4D5B-AA1A53935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D25B-44B5-42CB-941D-45F926B5EA78}" type="datetimeFigureOut">
              <a:rPr lang="pt-BR" smtClean="0"/>
              <a:t>16/10/2023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BC5108-A4C7-6498-F0DA-32AE798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994968-A9A9-D692-F5D3-6D399876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7671-2826-49F8-B610-86A42EDDD7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90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A560-E99C-0B90-30A0-A19AA36BB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8C5B31-9EDD-6844-04D6-57562D903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177014-B2FF-F2E0-7C90-1BFCDBBC3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D25B-44B5-42CB-941D-45F926B5EA78}" type="datetimeFigureOut">
              <a:rPr lang="pt-BR" smtClean="0"/>
              <a:t>16/10/2023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4F0CFB-A54B-83C2-2845-CC7264B4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9D29E7-2209-04BC-B24C-5C91826A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7671-2826-49F8-B610-86A42EDDD7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6414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6E8E5-CC46-4524-8F41-7F96B827F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3BB88E-D0E0-08BD-EB05-26DFD2210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AFCFBF-BEDA-D496-64DB-2F620278C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D25B-44B5-42CB-941D-45F926B5EA78}" type="datetimeFigureOut">
              <a:rPr lang="pt-BR" smtClean="0"/>
              <a:t>16/10/2023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FDB1B4-A6FC-475E-CF44-895AD0A04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2B6D47-BD22-CA01-46A1-6D894234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7671-2826-49F8-B610-86A42EDDD7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67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D7E0F3-4572-A91F-7617-328F7C57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847C72-04E0-B916-1679-3EFFFE35F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AB0288-E1B2-FC4C-0FEE-47AF2889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28A6BA-BB56-542A-D999-8EF3A9F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D25B-44B5-42CB-941D-45F926B5EA78}" type="datetimeFigureOut">
              <a:rPr lang="pt-BR" smtClean="0"/>
              <a:t>16/10/2023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F02DB0-78A5-89C9-009B-3CA04C5B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FA71694-4705-224A-ED8C-681A4BC59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7671-2826-49F8-B610-86A42EDDD7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791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9C00D-C4F6-051A-173E-D22AA588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6FE2902-076C-29F2-D97F-31D2B1456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0F756D-4161-CDAC-AA01-A1263FA80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0FC2750-442C-9476-D510-02AA79D32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59680A9-3DB4-F91C-BA36-9105E34A4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2BDD2D5-E3A2-D058-E033-CFE67A1BC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D25B-44B5-42CB-941D-45F926B5EA78}" type="datetimeFigureOut">
              <a:rPr lang="pt-BR" smtClean="0"/>
              <a:t>16/10/2023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C9870DA-AEC2-73A1-30BA-857C35FC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E3B7B17-EB72-5E83-DAED-28E742C4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7671-2826-49F8-B610-86A42EDDD7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555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43A46-9C40-D9DE-2BB8-BD6E36A0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1BEEA3D-306B-C93B-8D59-4CC0C685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D25B-44B5-42CB-941D-45F926B5EA78}" type="datetimeFigureOut">
              <a:rPr lang="pt-BR" smtClean="0"/>
              <a:t>16/10/2023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7AEC29D-6241-01C1-66C1-7C41087E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A71DF6C-2DA1-75D2-798F-CEDBDA80B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7671-2826-49F8-B610-86A42EDDD7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069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03CDE06-9855-1FA9-395F-D99BA5AD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D25B-44B5-42CB-941D-45F926B5EA78}" type="datetimeFigureOut">
              <a:rPr lang="pt-BR" smtClean="0"/>
              <a:t>16/10/2023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6D5D0A3-FF77-AE3E-2DB2-39DF4CAF3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1284C4-EBD0-29C6-7266-57F1E970A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7671-2826-49F8-B610-86A42EDDD7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160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810D1-CFD5-EAE3-6174-828374AF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8E9EB9-CCB4-3FAC-CB8E-7D9DEA3B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7AB5D30-F801-2CFD-D701-6083249CB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41ACD6-F953-8FD6-0C4C-E1E507FB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D25B-44B5-42CB-941D-45F926B5EA78}" type="datetimeFigureOut">
              <a:rPr lang="pt-BR" smtClean="0"/>
              <a:t>16/10/2023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A6DBCFB-B64A-DCEC-71BF-2E2447B5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3980D1-910D-2814-88F2-54B6BCEF6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7671-2826-49F8-B610-86A42EDDD7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404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F88B2D-9CC3-2B38-5F99-75E4F3D5B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21EF75E-FAA3-5A57-305B-8783EAA3B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AD72FA4-2538-BC40-9CE0-FCF6223E5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C47AFD1-97E8-649E-516D-602525A8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D25B-44B5-42CB-941D-45F926B5EA78}" type="datetimeFigureOut">
              <a:rPr lang="pt-BR" smtClean="0"/>
              <a:t>16/10/2023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12597EE-8F72-DA84-7B72-59849781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65E7C32-C8E6-0526-A9C7-70C0FDC5D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7671-2826-49F8-B610-86A42EDDD7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991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F1AE0BA-76F5-6F56-37AC-DFB5B5FF6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B1CCBF-DD64-D981-3B55-3437621C9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0ECF2C-E954-61FE-B3E0-27FBE435C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CD25B-44B5-42CB-941D-45F926B5EA78}" type="datetimeFigureOut">
              <a:rPr lang="pt-BR" smtClean="0"/>
              <a:t>16/10/2023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124EC3-BA2A-CB11-3F4F-041DB141F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C4C820-7AB9-F186-4075-F470731E3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77671-2826-49F8-B610-86A42EDDD7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022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B1564A-1A76-451F-3780-4549F3E30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307" y="842273"/>
            <a:ext cx="2409657" cy="24565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D2AEC77-F51A-E71F-65A2-3C0F0EA52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333" y="488332"/>
            <a:ext cx="3189269" cy="24565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3A7F189-2DDC-C8C5-6760-FE5319DED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899" y="1041009"/>
            <a:ext cx="3696201" cy="16187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6141BCA-5358-1614-F8D2-7667674B6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446" y="3246836"/>
            <a:ext cx="6235713" cy="297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77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F7BC07-184D-E8D7-986D-FE84AD08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37"/>
            <a:ext cx="12192000" cy="66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56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C8C9C9D-D537-0D37-EF3A-B0BE1112F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081"/>
            <a:ext cx="12192000" cy="620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79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AC2C8A9-2C95-3594-1C58-69E28A045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054"/>
            <a:ext cx="12192000" cy="62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14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E53E0A9-D55E-2A59-92F2-4170CEFB2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319"/>
            <a:ext cx="12192000" cy="659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2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93F4B6-C3FB-2709-3133-3E6EC483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802"/>
            <a:ext cx="12192000" cy="634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79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4D63E5-F3F3-3660-EA68-8A50473BB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341" y="2615260"/>
            <a:ext cx="5150908" cy="401753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E24BB98-397E-5552-1E15-19F530D0E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0" y="538520"/>
            <a:ext cx="6401693" cy="41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19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A6C02C7-1BF1-AA92-7901-1D7A2D8A5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93"/>
            <a:ext cx="12192000" cy="65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70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930F5DC-5FA6-4C60-658C-435968A5D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289"/>
            <a:ext cx="12192000" cy="63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52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765E4D0-EE32-69F2-2D9E-08F393EE8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679"/>
            <a:ext cx="12192000" cy="63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41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450F41-35D4-5D9E-7DA3-37CC7E68A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25"/>
            <a:ext cx="12192000" cy="64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44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1ED5746-9A06-5D49-8D37-C4628FC33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752"/>
            <a:ext cx="12192000" cy="641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76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DCA1631-F495-C7AD-5DE5-0CA29D6ED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644"/>
            <a:ext cx="12192000" cy="620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44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A30E52-3EBF-BD52-3772-0BFBAC9DB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811"/>
            <a:ext cx="12192000" cy="66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9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4AC49AB-370D-A3D6-3227-E7C56FBF0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28"/>
            <a:ext cx="12192000" cy="66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95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1AB1E7E-D131-6667-3E0E-42EC88567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068"/>
            <a:ext cx="12192000" cy="64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67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01716C-DCFB-DDF1-1300-450478786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409"/>
            <a:ext cx="12192000" cy="653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21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015EC40-9CDE-3E4E-792F-7B5661C1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162"/>
            <a:ext cx="12192000" cy="6383676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6FDED2B2-1077-DC08-C990-F59394E6945D}"/>
              </a:ext>
            </a:extLst>
          </p:cNvPr>
          <p:cNvCxnSpPr>
            <a:cxnSpLocks/>
          </p:cNvCxnSpPr>
          <p:nvPr/>
        </p:nvCxnSpPr>
        <p:spPr>
          <a:xfrm flipV="1">
            <a:off x="4168588" y="4007224"/>
            <a:ext cx="726141" cy="1183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007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472004-46C4-9386-267F-7C2243FFD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113"/>
            <a:ext cx="12192000" cy="625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62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7BC5B37-1120-4DD2-C8F6-5579F51F8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86"/>
            <a:ext cx="12192000" cy="65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63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E7D052-D3AF-4F9E-675E-6B08971AF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404"/>
            <a:ext cx="12192000" cy="6449192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023D6C22-1D2A-5503-D3C5-D029B99C6589}"/>
              </a:ext>
            </a:extLst>
          </p:cNvPr>
          <p:cNvCxnSpPr/>
          <p:nvPr/>
        </p:nvCxnSpPr>
        <p:spPr>
          <a:xfrm flipH="1">
            <a:off x="9291918" y="3617259"/>
            <a:ext cx="1411941" cy="416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801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092E91D-7E05-E475-7061-677B61D5A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545"/>
            <a:ext cx="12192000" cy="632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44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56675EC-9D02-F732-C78A-22FE4E80C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595"/>
            <a:ext cx="12192000" cy="639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21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0B658E9-F9CA-C1AC-9659-F22978D09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65"/>
            <a:ext cx="12192000" cy="65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1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70C0CB-57D3-27D1-E0A6-5C072A1BC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43"/>
            <a:ext cx="12192000" cy="654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41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3A60CF-2FC3-B5DE-93BB-73EB3C7FB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929"/>
            <a:ext cx="12192000" cy="636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13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61346D-7FC4-1AC8-C9ED-B7F39C84C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26"/>
            <a:ext cx="12192000" cy="661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06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359471-0CFC-8F9A-F088-1C9584A41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185"/>
            <a:ext cx="12192000" cy="615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59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E11103-0C3D-562A-B64C-86801063D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79"/>
            <a:ext cx="12192000" cy="670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67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D46A6D0-8A64-ADAA-DD94-8D1B45D70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37"/>
            <a:ext cx="12192000" cy="659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43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8F77AD9-CE2D-3CF0-B4F4-937277F48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96"/>
            <a:ext cx="12192000" cy="666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29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EA03196-B110-5080-7E59-747C0B8F6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009"/>
            <a:ext cx="12192000" cy="63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74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1111560-196C-7CEE-E4B3-636C564CE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795"/>
            <a:ext cx="12192000" cy="64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2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61FB7D-CF9E-7F40-7F88-691663A21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094"/>
            <a:ext cx="12192000" cy="640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00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8E2E575-EEA7-A723-F151-0048ED4C2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209"/>
            <a:ext cx="12192000" cy="625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59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A7191A-96E9-7C61-FFA0-39437F3CC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870"/>
            <a:ext cx="12192000" cy="630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15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19459C-9370-FE01-8900-C7B9345EB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987"/>
            <a:ext cx="12192000" cy="656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1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156B10-C2DA-7032-17E8-A60FBECD5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020"/>
            <a:ext cx="12192000" cy="635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78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CA7FF1-5523-D0EB-A1E6-F5A7385F4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907"/>
            <a:ext cx="12192000" cy="632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18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2A73AD-8E81-05B8-7A6E-7C2C54080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53"/>
            <a:ext cx="12192000" cy="662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12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7D2007B-A201-41B7-8F57-72E5D68E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198"/>
            <a:ext cx="12192000" cy="625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77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EF5B43E-E7B4-2316-DED9-71C6939A4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329"/>
            <a:ext cx="12192000" cy="638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178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003C7D4-8F89-FF8A-0A8B-47A488327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76"/>
            <a:ext cx="12192000" cy="655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85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4127C30-6C24-E195-F9A6-989175514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65"/>
            <a:ext cx="12192000" cy="659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01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A6D7B6A-F581-5427-35E6-8C45FD6DC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209"/>
            <a:ext cx="12192000" cy="63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41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37FB3B7-146E-A14C-7B4A-B4611ACD2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78"/>
            <a:ext cx="12192000" cy="64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86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9F478F-A6AF-F67F-93BD-9C8F5E0E4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231"/>
            <a:ext cx="12192000" cy="638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84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5D67233-F4A4-DA22-4836-148B0EFC1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449"/>
            <a:ext cx="12192000" cy="66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04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3C16FE-A686-E081-DAB1-FD9B46E63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888"/>
            <a:ext cx="12192000" cy="63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13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D7B3C5-82F1-A1BC-6200-2ED86E308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289"/>
            <a:ext cx="12192000" cy="65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863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1559B4-1166-3E50-2D8A-AB372676E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650"/>
            <a:ext cx="12192000" cy="6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420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2FB7CD1-9D66-5947-2C91-34E59391C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36"/>
            <a:ext cx="12192000" cy="659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03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E83207-E72B-2D21-63D7-5393F7E9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776"/>
            <a:ext cx="12192000" cy="6564224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7A3F9C2E-4681-1590-E80F-0088E6C832D2}"/>
              </a:ext>
            </a:extLst>
          </p:cNvPr>
          <p:cNvCxnSpPr/>
          <p:nvPr/>
        </p:nvCxnSpPr>
        <p:spPr>
          <a:xfrm flipH="1">
            <a:off x="6925235" y="2501153"/>
            <a:ext cx="1506071" cy="376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B54BA5B9-A7D5-6D34-0ADC-CB77F4A5C6BB}"/>
              </a:ext>
            </a:extLst>
          </p:cNvPr>
          <p:cNvSpPr txBox="1"/>
          <p:nvPr/>
        </p:nvSpPr>
        <p:spPr>
          <a:xfrm>
            <a:off x="8584971" y="2060702"/>
            <a:ext cx="1719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Pontos médios</a:t>
            </a:r>
          </a:p>
        </p:txBody>
      </p:sp>
    </p:spTree>
    <p:extLst>
      <p:ext uri="{BB962C8B-B14F-4D97-AF65-F5344CB8AC3E}">
        <p14:creationId xmlns:p14="http://schemas.microsoft.com/office/powerpoint/2010/main" val="24629891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518EE0-714D-ED67-CB57-E263EE8D7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001"/>
            <a:ext cx="12192000" cy="625999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680CF3F-175D-C238-BE89-DDA8DE5F3E32}"/>
              </a:ext>
            </a:extLst>
          </p:cNvPr>
          <p:cNvSpPr txBox="1"/>
          <p:nvPr/>
        </p:nvSpPr>
        <p:spPr>
          <a:xfrm>
            <a:off x="141193" y="2326341"/>
            <a:ext cx="262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Tarraxa reta</a:t>
            </a:r>
          </a:p>
        </p:txBody>
      </p:sp>
    </p:spTree>
    <p:extLst>
      <p:ext uri="{BB962C8B-B14F-4D97-AF65-F5344CB8AC3E}">
        <p14:creationId xmlns:p14="http://schemas.microsoft.com/office/powerpoint/2010/main" val="40293916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29EDFF-82B5-C7C0-87BB-CFCD55FF5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30"/>
            <a:ext cx="12192000" cy="64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2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88127F-2593-BE95-28E3-9037EC6D0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079"/>
            <a:ext cx="12192000" cy="63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319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4BC205-CA5A-942B-A18E-A50DFB2BE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622"/>
            <a:ext cx="12192000" cy="648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527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CDE4DD-3D58-7F29-B218-901C0C802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405"/>
            <a:ext cx="12192000" cy="648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132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E8399E1-0B63-B97C-FC99-D9241B16C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43"/>
            <a:ext cx="12192000" cy="657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734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5DDF7E-837B-5B0B-D0BD-C6E4525A3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822"/>
            <a:ext cx="12192000" cy="6286355"/>
          </a:xfrm>
          <a:prstGeom prst="rect">
            <a:avLst/>
          </a:prstGeom>
        </p:spPr>
      </p:pic>
      <p:sp>
        <p:nvSpPr>
          <p:cNvPr id="4" name="Seta: para a Esquerda 3">
            <a:extLst>
              <a:ext uri="{FF2B5EF4-FFF2-40B4-BE49-F238E27FC236}">
                <a16:creationId xmlns:a16="http://schemas.microsoft.com/office/drawing/2014/main" id="{FBF38C7B-1597-B5CA-5369-E8EFC67124D1}"/>
              </a:ext>
            </a:extLst>
          </p:cNvPr>
          <p:cNvSpPr/>
          <p:nvPr/>
        </p:nvSpPr>
        <p:spPr>
          <a:xfrm>
            <a:off x="10152529" y="1344706"/>
            <a:ext cx="1008530" cy="228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68439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89FB86-D4FD-D9CD-9DA6-A7779F558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211"/>
            <a:ext cx="12192000" cy="64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239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0FB5DD-A5C1-ED04-8E4A-7C3D44877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91"/>
            <a:ext cx="12192000" cy="65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208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69072D6-B393-AEC3-0FEA-0E387D9D5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447"/>
            <a:ext cx="12192000" cy="643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143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A4321ED-A289-732F-0FD3-F33129FF6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961"/>
            <a:ext cx="12192000" cy="65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673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243199-3CC4-1E86-5C99-5C54834CF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06"/>
            <a:ext cx="12192000" cy="65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046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B018712-840F-1B70-20B9-9BFE78AAA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309"/>
            <a:ext cx="12192000" cy="651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13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A9D69C-269B-16DC-E51A-A87EF3F38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997"/>
            <a:ext cx="12192000" cy="63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453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E4C4A6D-C958-27E8-E153-9DE52EE09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626"/>
            <a:ext cx="12192000" cy="652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749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BE408DD-B040-67FA-DA77-8FCFCDDE2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438"/>
            <a:ext cx="12192000" cy="66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662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A8660A-FF2B-5B8F-8879-60D9544C5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039"/>
            <a:ext cx="12192000" cy="637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093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9BFF77D-697F-3472-5965-567C0F8F8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43"/>
            <a:ext cx="12192000" cy="642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743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E58DD0-ADDD-D5C8-C2EA-013926536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206"/>
            <a:ext cx="12192000" cy="64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872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A6E895-D9C4-53A8-411E-9C3ACEE98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018"/>
            <a:ext cx="12192000" cy="63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979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DF2A582-ED75-6FD0-1A07-06A085E95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874"/>
            <a:ext cx="12192000" cy="639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862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68D0F57-AADF-6F0F-3B11-429DAF522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818"/>
            <a:ext cx="12192000" cy="643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5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6E9A5A-7EE0-BF72-AC34-74828C333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811"/>
            <a:ext cx="12192000" cy="66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76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429A633-4586-2E8F-795A-5CF29E288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684"/>
            <a:ext cx="12192000" cy="628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945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4</Words>
  <Application>Microsoft Office PowerPoint</Application>
  <PresentationFormat>Widescreen</PresentationFormat>
  <Paragraphs>2</Paragraphs>
  <Slides>77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77</vt:i4>
      </vt:variant>
    </vt:vector>
  </HeadingPairs>
  <TitlesOfParts>
    <vt:vector size="8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climaco borba soll</dc:creator>
  <cp:lastModifiedBy>joão climaco borba soll</cp:lastModifiedBy>
  <cp:revision>75</cp:revision>
  <dcterms:created xsi:type="dcterms:W3CDTF">2023-10-15T13:41:35Z</dcterms:created>
  <dcterms:modified xsi:type="dcterms:W3CDTF">2023-10-16T13:22:11Z</dcterms:modified>
</cp:coreProperties>
</file>