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2CFC76-CA1E-D1BE-5A35-279F0C3FE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A4022F-5199-BC61-54B6-E3BDB7AB7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93C1C6-A618-AC22-3897-D2F1188D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5092D9-15F0-6DEC-74C2-F5A23C81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9414D3-3279-577A-D6C5-D5A53395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00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C9EAA-CDB7-13CE-5E17-D31716D8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BF45436-74B7-DADD-174B-590C03EE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8B0F46-B37C-AD56-FCBF-5686B206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B049C0-146B-3738-7D4D-B6B589CA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A4970D-5E94-7CC3-BF74-3A912E7F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059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0EC25C-D8CF-AAB0-9413-57AE11BA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9C883-04DC-0D84-6440-5137AF47D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B295EE-9C35-3382-32E6-5F3B4805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B76D10-AD9A-1394-13BB-72634056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07A8F6-E9A4-834E-BA6C-E6CE7CEA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2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F33481-D823-AF7C-FCFD-D038D4F14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FFAA42-E0EA-5C88-8FA8-7E8977FF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A28B9A-4010-E5C4-1DE8-8F43B46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9529E6-6FB4-2D1C-31DE-07CF4A69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587295-22EB-42AF-1F9C-D7CEAD45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2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EA0F4-8A2E-899E-06DB-9E632390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AAE451-5FEF-D84E-796C-B701D49A3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C7454C-C703-3938-A39B-F9DFA6B43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1B6403-352D-1C29-C34C-3179FD2A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3B5A22-7FA3-6D5C-FE24-C7D9EA287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47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3C155-9F0A-BF44-0632-D1F8F895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C0C624-6CC8-9DB7-A388-66A9F7851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96A20D-DF84-1E03-F1EC-EE15B1CAA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BE56627-CBC6-52AF-B3F0-B7D99F12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171EBA-D85D-2FDC-3D37-1A50D5833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1C817C-8C57-BA73-D9CB-424DED5E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23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DC1DB-7F6E-BA2A-A56B-EDDA8FDC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711EC7-D835-D600-1E5B-ED1A76CF9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9DD58F-DEA1-F75C-ECE6-A45493078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2C5BFA-89E7-C061-95BF-9DC8F8CF5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272EFB5-B71A-F60A-9605-7BCD7F057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A5B140D-5A20-0350-DAD9-B25E62E7D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62EDAD2-7329-9F6F-282B-7B619069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B205000-6624-914D-A26A-3FD2C4F7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26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9C7E6-0BB8-325D-602A-C215045D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236DAF-6FEE-748E-3B50-35F19E68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956E30-0878-7CC8-6CBA-90C2B6F3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9885B9-B181-B6C7-D171-5C2AE532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07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2451134-2587-67BD-41B6-04C87D21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C0F304F-C1B3-63D7-B247-8BE8F87B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07CB901-2158-71EF-B795-DDFF0454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68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07DC62-5627-7493-3B47-B853538EA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B3C439-3284-324E-103C-2F6EA6153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D777E3-4392-0F1E-7250-BDE48BC38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093E02-DA9D-63C8-16B4-97ED18EB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E57463-29C3-B599-EF78-3EF43DBD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495A89-02BB-CDEA-A745-E66D6776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26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FD448-AF41-C2A9-E0CB-10F2F5D2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B3BBC65-C69C-EA3A-9B78-28568BBCC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BDA0CF6-39D6-99F1-42EE-2D891857E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80C3F9-1F2A-31FD-7993-3085C07F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BD552F-3B81-980D-1134-3E37BD07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8E4C2A-B744-D5CB-57DB-41498ADF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17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CA8E35D-6509-5280-08BD-42B5E816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8C0FA9-37C2-EB7F-D27D-411CE6F16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4AEF16-752C-5FE3-3F2D-657B2BF16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04584-DC9F-459A-94C7-FB4364EC56FD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B3DAB9-0CDF-D18E-3749-9B06BE3F0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504CA3-FA7F-A76E-D831-D801B847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79998-9FDE-482B-AAE4-3736A9C91C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0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F4136F-CF64-BE7F-35B4-AE55B2E94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41" y="1262340"/>
            <a:ext cx="6118412" cy="52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5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0DB0AB-DE07-7094-B4CD-17520FA2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46"/>
            <a:ext cx="12192000" cy="68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7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AEF633-CF66-CA1B-4EF8-2E1386521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22"/>
            <a:ext cx="12192000" cy="6739156"/>
          </a:xfrm>
          <a:prstGeom prst="rect">
            <a:avLst/>
          </a:prstGeom>
        </p:spPr>
      </p:pic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6263C40C-0E84-6823-A90B-7829AB9DD2CB}"/>
              </a:ext>
            </a:extLst>
          </p:cNvPr>
          <p:cNvSpPr/>
          <p:nvPr/>
        </p:nvSpPr>
        <p:spPr>
          <a:xfrm>
            <a:off x="10125635" y="1143000"/>
            <a:ext cx="524436" cy="24204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919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EB041C-3AF6-3C20-8FC6-471042F3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309"/>
            <a:ext cx="12192000" cy="651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7A57EA-C422-86CB-1D78-C279B3A75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37"/>
            <a:ext cx="12192000" cy="65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02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EBFD80-7EBC-C4BF-B28F-627DB0E3F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551"/>
            <a:ext cx="12192000" cy="63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4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E4C30A-83B8-3250-9E0D-8B0B83910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997"/>
            <a:ext cx="12192000" cy="642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2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B2BD275-0569-35CC-3F64-044E0EA2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26"/>
            <a:ext cx="12192000" cy="660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0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FAB70C-B077-20AD-FE61-09FE05F6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67"/>
            <a:ext cx="12192000" cy="66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7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A26EE1-4FFD-33C3-E9BB-DB52F3BAA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169"/>
            <a:ext cx="12192000" cy="621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1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661EDD-E4DC-CE49-66F1-28001E793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82"/>
            <a:ext cx="12192000" cy="66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7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BB06C6-9CB3-F99F-6C63-B878E67D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14"/>
            <a:ext cx="12192000" cy="65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85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C22CBF-3AF0-BFC1-ED07-BA7FD65D0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60"/>
            <a:ext cx="12192000" cy="6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44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CFFE12-F888-0DB5-3639-E0E46338A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0"/>
            <a:ext cx="12192000" cy="66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0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9C17E6-202F-CABF-5AE5-91576178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00"/>
            <a:ext cx="12192000" cy="65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07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A42867-9446-0B5D-AF1A-2AD6F9E4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48"/>
            <a:ext cx="12192000" cy="662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45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EC019E9-0FB0-27E5-1DC6-3F696212E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04"/>
            <a:ext cx="12192000" cy="65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33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A261FA-3B18-836E-05CF-79D9A9E1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13"/>
            <a:ext cx="12192000" cy="667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16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92DB8DC-BE4D-A690-9C5F-F38F16CC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482"/>
            <a:ext cx="12192000" cy="63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52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E43B59-C1E2-E4DF-8DB2-086D83EEA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67"/>
            <a:ext cx="12192000" cy="6579665"/>
          </a:xfrm>
          <a:prstGeom prst="rect">
            <a:avLst/>
          </a:prstGeom>
        </p:spPr>
      </p:pic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504B7EAC-9968-18FF-AD7E-5205CB589BBF}"/>
              </a:ext>
            </a:extLst>
          </p:cNvPr>
          <p:cNvSpPr/>
          <p:nvPr/>
        </p:nvSpPr>
        <p:spPr>
          <a:xfrm>
            <a:off x="1425388" y="3294529"/>
            <a:ext cx="524436" cy="228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995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F79A46-85AB-B5CE-2A9F-22E98B41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71"/>
            <a:ext cx="12192000" cy="66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C0340A-775F-5936-2CE1-F0DEAB6B3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496"/>
            <a:ext cx="12192000" cy="63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4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376339-B47D-B4E5-FE5F-F089DFF0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447"/>
            <a:ext cx="12192000" cy="6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09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2B3FD4-D321-AFF3-E837-B7D30158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78"/>
            <a:ext cx="12192000" cy="66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9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F1BA88-7FBF-7783-CC07-D0CD7749E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70"/>
            <a:ext cx="12192000" cy="65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7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7A32C90-8F9D-272C-1EE2-E143E643C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96"/>
            <a:ext cx="12192000" cy="66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76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E240D2-4434-E588-4145-D83E0AF0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564"/>
            <a:ext cx="12192000" cy="62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4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D6019B-8EF3-1EA7-D32F-DB0E2E32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78"/>
            <a:ext cx="12192000" cy="6430844"/>
          </a:xfrm>
          <a:prstGeom prst="rect">
            <a:avLst/>
          </a:prstGeom>
        </p:spPr>
      </p:pic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05DAAB84-7788-4E89-CB24-195780B71287}"/>
              </a:ext>
            </a:extLst>
          </p:cNvPr>
          <p:cNvSpPr/>
          <p:nvPr/>
        </p:nvSpPr>
        <p:spPr>
          <a:xfrm>
            <a:off x="7073153" y="5446059"/>
            <a:ext cx="779929" cy="16136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Cima 4">
            <a:extLst>
              <a:ext uri="{FF2B5EF4-FFF2-40B4-BE49-F238E27FC236}">
                <a16:creationId xmlns:a16="http://schemas.microsoft.com/office/drawing/2014/main" id="{1CC5C23F-095E-C41C-454C-6F92E22F15B9}"/>
              </a:ext>
            </a:extLst>
          </p:cNvPr>
          <p:cNvSpPr/>
          <p:nvPr/>
        </p:nvSpPr>
        <p:spPr>
          <a:xfrm>
            <a:off x="3039035" y="510988"/>
            <a:ext cx="107576" cy="53788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867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42A0FA-0B0A-C8CF-F911-A279EAD3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554"/>
            <a:ext cx="12192000" cy="62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5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AB9650-8469-E0DC-B8A4-706CD2523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44"/>
            <a:ext cx="12192000" cy="662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28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18C703-751C-4438-C012-277084208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513"/>
            <a:ext cx="12192000" cy="613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13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F91A0B-D97D-59DF-AFC5-69E34E19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874"/>
            <a:ext cx="12192000" cy="63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09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FEF3D7-7F47-5639-2AC4-5F9D60D6A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49"/>
            <a:ext cx="12192000" cy="66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11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216345-00B2-4912-65A5-D397FC2AD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198"/>
            <a:ext cx="12192000" cy="62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28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6E2709-E871-2D88-EDB2-4F7B76FBA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33"/>
            <a:ext cx="12192000" cy="65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82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10C533-0EFB-1D6C-1EB5-6F0FDA77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98"/>
            <a:ext cx="12192000" cy="64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29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51E33A-67A1-D691-66AA-E8706EEEC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896"/>
            <a:ext cx="12192000" cy="64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26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59D960-962F-12BD-DE27-09C3425BE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76"/>
            <a:ext cx="12192000" cy="656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6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D1283AE-C6FD-32AB-9C05-F4ECBF351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87"/>
            <a:ext cx="12192000" cy="62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38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B29966-98E7-1C4B-0DE1-123325827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96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8A3EBF-74C3-ED68-FF91-25586C55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412"/>
            <a:ext cx="12192000" cy="630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23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74699B-37D7-82FF-15A1-75B111992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30"/>
            <a:ext cx="12192000" cy="658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01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4EEAF6-9F2E-9055-AE9D-34B4C249E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701"/>
            <a:ext cx="12192000" cy="61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84411F-4C48-F0EE-4F8A-8095F041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778"/>
            <a:ext cx="12192000" cy="62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5551B5-7552-CB4E-BB9A-5B9D3093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543"/>
            <a:ext cx="12192000" cy="61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F7A742-3F84-8AB9-18D6-59C7935A3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04"/>
            <a:ext cx="12192000" cy="66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E37124-47A0-E418-6B81-DAF8C86B7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79"/>
            <a:ext cx="12192000" cy="659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1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4326C4C-3519-BC64-F42C-E97017EC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958"/>
            <a:ext cx="12192000" cy="6562083"/>
          </a:xfrm>
          <a:prstGeom prst="rect">
            <a:avLst/>
          </a:prstGeom>
        </p:spPr>
      </p:pic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A6D5A1D6-0BD6-8DDA-CCF7-728A3FDD1CED}"/>
              </a:ext>
            </a:extLst>
          </p:cNvPr>
          <p:cNvSpPr/>
          <p:nvPr/>
        </p:nvSpPr>
        <p:spPr>
          <a:xfrm>
            <a:off x="9950824" y="1062318"/>
            <a:ext cx="779929" cy="28238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5F03ED-4CA0-3E25-1433-3BD62F8457DB}"/>
              </a:ext>
            </a:extLst>
          </p:cNvPr>
          <p:cNvSpPr txBox="1"/>
          <p:nvPr/>
        </p:nvSpPr>
        <p:spPr>
          <a:xfrm>
            <a:off x="2729582" y="3105833"/>
            <a:ext cx="30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Ctrl selecionar os 02 Planos e </a:t>
            </a:r>
          </a:p>
          <a:p>
            <a:r>
              <a:rPr lang="pt-BR" b="1" dirty="0">
                <a:solidFill>
                  <a:srgbClr val="FF0000"/>
                </a:solidFill>
              </a:rPr>
              <a:t>inserir plano médio</a:t>
            </a:r>
          </a:p>
        </p:txBody>
      </p:sp>
      <p:sp>
        <p:nvSpPr>
          <p:cNvPr id="14" name="Seta: para a Esquerda 13">
            <a:extLst>
              <a:ext uri="{FF2B5EF4-FFF2-40B4-BE49-F238E27FC236}">
                <a16:creationId xmlns:a16="http://schemas.microsoft.com/office/drawing/2014/main" id="{4BF993DC-DA8A-27EB-1A08-47618103317A}"/>
              </a:ext>
            </a:extLst>
          </p:cNvPr>
          <p:cNvSpPr/>
          <p:nvPr/>
        </p:nvSpPr>
        <p:spPr>
          <a:xfrm>
            <a:off x="1842247" y="3146612"/>
            <a:ext cx="806824" cy="28238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0064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9</Words>
  <Application>Microsoft Office PowerPoint</Application>
  <PresentationFormat>Widescreen</PresentationFormat>
  <Paragraphs>2</Paragraphs>
  <Slides>48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climaco borba soll</dc:creator>
  <cp:lastModifiedBy>joão climaco borba soll</cp:lastModifiedBy>
  <cp:revision>54</cp:revision>
  <dcterms:created xsi:type="dcterms:W3CDTF">2023-10-19T12:15:23Z</dcterms:created>
  <dcterms:modified xsi:type="dcterms:W3CDTF">2023-10-19T15:40:18Z</dcterms:modified>
</cp:coreProperties>
</file>