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06B36D-A53B-C11C-E35E-3B497399A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5A0113-263E-CEBE-1EFB-5CBBC3636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64F296-26F3-D3CE-6683-330BFC6B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650E-059F-4195-B7D9-A2C1ECB06509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333415-8816-1170-4FAB-C480E1BD2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75E445-1337-0292-5A49-5CCAE6CD7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DCA06-1705-43FB-A3AD-48E93BB66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455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66D44-AC67-8180-4402-3DD9A5A8D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9789219-CDE6-6CDF-A43C-C67A29262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B452C4-8376-EE04-4E6C-335CC0A9C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650E-059F-4195-B7D9-A2C1ECB06509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DC947E-7085-2ABE-DB1A-825CE7809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7B878-CA53-9906-8045-B2DF36FC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DCA06-1705-43FB-A3AD-48E93BB66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008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0610D9-1C6B-6987-BBCD-82623446AD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C32FA63-FECB-E0E7-16E9-AEBC84E09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37A683-F3A1-9501-B358-3E87F3CE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650E-059F-4195-B7D9-A2C1ECB06509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857E4C-C19B-C533-C1F7-957B5B5A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896172-E961-C376-19F2-F19D10E5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DCA06-1705-43FB-A3AD-48E93BB66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86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A0DC3D-FED9-7454-C61D-5D2784887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BA3E37-2A16-DD1E-6641-94EFF292D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C0E841-3F70-C5FE-BE67-704C8355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650E-059F-4195-B7D9-A2C1ECB06509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A1DC45-CDB3-9814-B1A5-A510CE124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F2EDC4-3E0C-B485-112C-F9B05E41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DCA06-1705-43FB-A3AD-48E93BB66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1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27422A-BC95-DA77-1A3A-1EB8A56D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71525BE-984B-BF0A-E379-66E180A15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B47122-46B2-0B3A-42C5-3C86493BC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650E-059F-4195-B7D9-A2C1ECB06509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7BB9D0-4487-6214-2D1E-95AC322AC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D50C34-E5B2-93D3-18DC-52FD4B38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DCA06-1705-43FB-A3AD-48E93BB66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73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0C971-D25E-7487-D684-FCEBC482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8B6F9D-A135-545E-AF11-710A06D1C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EFE4A0-7564-20D6-D074-D32705A8C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B9961F-5C7B-A702-0755-0863E1339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650E-059F-4195-B7D9-A2C1ECB06509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BAA2ED-EA5C-F159-D5C1-396609F0A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471A804-DAC5-D90F-80DC-1D0C736E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DCA06-1705-43FB-A3AD-48E93BB66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4533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7A48F-EDC1-2C3E-831B-9750D94B4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83B981-95E7-E404-926E-1DAA44D84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B8C62A0-C777-1200-1A49-E5100D93F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F8E6C3A-EFEE-6B31-2A4A-22595EB889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90C30C-13DA-A31E-C9D3-598E6EFCE6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272959D-5B34-03E6-E650-FF267FE6D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650E-059F-4195-B7D9-A2C1ECB06509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ECE8DB0-58E4-F681-678E-BA81F4E1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7623042-1496-3343-381B-F95CEFA5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DCA06-1705-43FB-A3AD-48E93BB66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7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BBE87A-DB2E-B226-A5FB-AF1F1323F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B156C2D-AF03-5ACC-8007-2AEAF2EDA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650E-059F-4195-B7D9-A2C1ECB06509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E89C8DF-E978-6914-D216-8DDB9D30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71CB277-6BFD-1353-D94B-8B6482D6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DCA06-1705-43FB-A3AD-48E93BB66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31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00E5CFD-B4E5-89F5-6C1A-85D26D41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650E-059F-4195-B7D9-A2C1ECB06509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55089C7-4634-3DC7-EA61-7054B339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5DB3487-51A1-3156-0797-8280D5399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DCA06-1705-43FB-A3AD-48E93BB66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01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A445FA-BE39-3735-8E1B-8B290EE0C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39F249-DE0B-362F-BDD7-817CAD866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461796E-924A-1E89-4D78-52947FAD5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3C8AD7-D1B1-C6A3-4949-E62D0FA69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650E-059F-4195-B7D9-A2C1ECB06509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53EB2FB-BD4D-5A55-BE91-1481B05A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FD1120-4AC6-7133-A931-C6723501D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DCA06-1705-43FB-A3AD-48E93BB66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23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FEB66-667E-9686-7062-2FCF809F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1341610-5C79-FE1E-9DC7-F29DBAD6D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9C02A03-4216-EA43-4C52-17354B0D3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F33C2AE-3E28-1D8F-52E2-D22D9EEEA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650E-059F-4195-B7D9-A2C1ECB06509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65B44B-9508-1483-FBE9-EF792AD78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1B60AE-3733-F0CE-CD76-83E36D7CC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DCA06-1705-43FB-A3AD-48E93BB66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69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800DCFE-14FA-0C68-CA8A-B7E8BD4DC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511E4C0-56C2-CD18-8B1A-783A94FF8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FB9FF3-5A70-0256-1759-A89FE56EA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5650E-059F-4195-B7D9-A2C1ECB06509}" type="datetimeFigureOut">
              <a:rPr lang="pt-BR" smtClean="0"/>
              <a:t>20/10/2023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3E2A67-09EC-0DA3-C660-2C91AEAFD7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542AA1-33EE-A9B1-3B58-266DF200F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DCA06-1705-43FB-A3AD-48E93BB66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00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4CA1F3F-5FD4-98C1-7B0F-8FB13EBBF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723" y="1846930"/>
            <a:ext cx="9904554" cy="316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52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9088744-9213-2E02-4681-E0364C8F1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595"/>
            <a:ext cx="12192000" cy="644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80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7BF8C63-A8CF-E9B0-DD14-B48352116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538"/>
            <a:ext cx="12192000" cy="656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1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2C402B1-E8A6-A31B-131F-BB9BA79AE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12192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1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C31D6D4-2A88-F438-CC3D-2B45627DE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907"/>
            <a:ext cx="12192000" cy="632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85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20F90F8-22AF-247D-4176-879021558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092"/>
            <a:ext cx="12192000" cy="636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2ECEC79-D9BE-F0C6-C042-08CF18D20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069"/>
            <a:ext cx="12192000" cy="663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6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F825C8F-DC4E-C1CB-A7BC-612169CD4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10"/>
            <a:ext cx="12192000" cy="6722779"/>
          </a:xfrm>
          <a:prstGeom prst="rect">
            <a:avLst/>
          </a:prstGeom>
        </p:spPr>
      </p:pic>
      <p:sp>
        <p:nvSpPr>
          <p:cNvPr id="4" name="Seta: para Cima 3">
            <a:extLst>
              <a:ext uri="{FF2B5EF4-FFF2-40B4-BE49-F238E27FC236}">
                <a16:creationId xmlns:a16="http://schemas.microsoft.com/office/drawing/2014/main" id="{E4AF78ED-EBD3-04D7-4964-4B609D36E78B}"/>
              </a:ext>
            </a:extLst>
          </p:cNvPr>
          <p:cNvSpPr/>
          <p:nvPr/>
        </p:nvSpPr>
        <p:spPr>
          <a:xfrm>
            <a:off x="3012141" y="349624"/>
            <a:ext cx="228600" cy="4572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a Esquerda 4">
            <a:extLst>
              <a:ext uri="{FF2B5EF4-FFF2-40B4-BE49-F238E27FC236}">
                <a16:creationId xmlns:a16="http://schemas.microsoft.com/office/drawing/2014/main" id="{4BCA2073-F1A0-6B69-DCFF-17FF7900DB0D}"/>
              </a:ext>
            </a:extLst>
          </p:cNvPr>
          <p:cNvSpPr/>
          <p:nvPr/>
        </p:nvSpPr>
        <p:spPr>
          <a:xfrm>
            <a:off x="4007224" y="968188"/>
            <a:ext cx="699247" cy="21515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Esquerda 5">
            <a:extLst>
              <a:ext uri="{FF2B5EF4-FFF2-40B4-BE49-F238E27FC236}">
                <a16:creationId xmlns:a16="http://schemas.microsoft.com/office/drawing/2014/main" id="{E230A89C-04CF-E9D2-4C6F-A7357DF81A11}"/>
              </a:ext>
            </a:extLst>
          </p:cNvPr>
          <p:cNvSpPr/>
          <p:nvPr/>
        </p:nvSpPr>
        <p:spPr>
          <a:xfrm>
            <a:off x="6777318" y="5338482"/>
            <a:ext cx="900953" cy="21515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860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74716D9-46CC-9C4A-D5F4-698168827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850"/>
            <a:ext cx="12192000" cy="606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4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AC4D147-F4C5-3BFA-A4B1-01C03FCF3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425"/>
            <a:ext cx="12192000" cy="6529149"/>
          </a:xfrm>
          <a:prstGeom prst="rect">
            <a:avLst/>
          </a:prstGeom>
        </p:spPr>
      </p:pic>
      <p:sp>
        <p:nvSpPr>
          <p:cNvPr id="4" name="Seta: para Cima 3">
            <a:extLst>
              <a:ext uri="{FF2B5EF4-FFF2-40B4-BE49-F238E27FC236}">
                <a16:creationId xmlns:a16="http://schemas.microsoft.com/office/drawing/2014/main" id="{B00FBFDC-DD75-3061-FFC4-8EE7359E2E4E}"/>
              </a:ext>
            </a:extLst>
          </p:cNvPr>
          <p:cNvSpPr/>
          <p:nvPr/>
        </p:nvSpPr>
        <p:spPr>
          <a:xfrm>
            <a:off x="2971800" y="457200"/>
            <a:ext cx="147918" cy="38996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a Esquerda 4">
            <a:extLst>
              <a:ext uri="{FF2B5EF4-FFF2-40B4-BE49-F238E27FC236}">
                <a16:creationId xmlns:a16="http://schemas.microsoft.com/office/drawing/2014/main" id="{549C473C-CE96-DB44-5AA0-0236F0BAFF18}"/>
              </a:ext>
            </a:extLst>
          </p:cNvPr>
          <p:cNvSpPr/>
          <p:nvPr/>
        </p:nvSpPr>
        <p:spPr>
          <a:xfrm>
            <a:off x="3805518" y="1048871"/>
            <a:ext cx="981635" cy="26894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Esquerda 5">
            <a:extLst>
              <a:ext uri="{FF2B5EF4-FFF2-40B4-BE49-F238E27FC236}">
                <a16:creationId xmlns:a16="http://schemas.microsoft.com/office/drawing/2014/main" id="{290B74DA-C281-21D4-FB86-8872E1B954ED}"/>
              </a:ext>
            </a:extLst>
          </p:cNvPr>
          <p:cNvSpPr/>
          <p:nvPr/>
        </p:nvSpPr>
        <p:spPr>
          <a:xfrm>
            <a:off x="6521824" y="5338482"/>
            <a:ext cx="1143000" cy="24204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758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A5BD792-B6EA-D087-69FB-19D47F706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742"/>
            <a:ext cx="12192000" cy="661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38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5770941-8069-605E-65CB-69D7FBB37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942"/>
            <a:ext cx="12192000" cy="618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65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9D3E8F5-5EFE-CD29-AA7E-04C86CF12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479"/>
            <a:ext cx="12192000" cy="66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21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51DD9E8-2D91-40F3-6946-3A6762909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662"/>
            <a:ext cx="12192000" cy="65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28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4C83CED-4EDC-ACCF-053E-45CC104FD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893"/>
            <a:ext cx="12192000" cy="6336214"/>
          </a:xfrm>
          <a:prstGeom prst="rect">
            <a:avLst/>
          </a:prstGeom>
        </p:spPr>
      </p:pic>
      <p:sp>
        <p:nvSpPr>
          <p:cNvPr id="4" name="Seta: para Cima 3">
            <a:extLst>
              <a:ext uri="{FF2B5EF4-FFF2-40B4-BE49-F238E27FC236}">
                <a16:creationId xmlns:a16="http://schemas.microsoft.com/office/drawing/2014/main" id="{62EED39F-5BE8-84FD-B2FF-7E6D63654C24}"/>
              </a:ext>
            </a:extLst>
          </p:cNvPr>
          <p:cNvSpPr/>
          <p:nvPr/>
        </p:nvSpPr>
        <p:spPr>
          <a:xfrm>
            <a:off x="2958353" y="564776"/>
            <a:ext cx="215153" cy="37651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a Esquerda 4">
            <a:extLst>
              <a:ext uri="{FF2B5EF4-FFF2-40B4-BE49-F238E27FC236}">
                <a16:creationId xmlns:a16="http://schemas.microsoft.com/office/drawing/2014/main" id="{84BBA915-EDA7-B437-DA23-FCFD459A2885}"/>
              </a:ext>
            </a:extLst>
          </p:cNvPr>
          <p:cNvSpPr/>
          <p:nvPr/>
        </p:nvSpPr>
        <p:spPr>
          <a:xfrm>
            <a:off x="3980329" y="1143000"/>
            <a:ext cx="954742" cy="24204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Esquerda 5">
            <a:extLst>
              <a:ext uri="{FF2B5EF4-FFF2-40B4-BE49-F238E27FC236}">
                <a16:creationId xmlns:a16="http://schemas.microsoft.com/office/drawing/2014/main" id="{F90C021E-8A09-ECDA-E010-BC1B63A3D1F8}"/>
              </a:ext>
            </a:extLst>
          </p:cNvPr>
          <p:cNvSpPr/>
          <p:nvPr/>
        </p:nvSpPr>
        <p:spPr>
          <a:xfrm>
            <a:off x="6414247" y="4760259"/>
            <a:ext cx="981635" cy="24204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2491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D8BD513-48DC-3915-1F2C-5DE65AB7F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069"/>
            <a:ext cx="12192000" cy="663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47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7659027-C8BB-0D7F-8AFD-E0E8E5D9D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929"/>
            <a:ext cx="12192000" cy="647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0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681C425-7679-5AEB-279D-77B479EFE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720"/>
            <a:ext cx="12192000" cy="658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99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7F5828F-3F9B-99EF-F576-5D77710B5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516"/>
            <a:ext cx="12192000" cy="666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23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0DA540D-22F0-F3F9-853E-E985FD79C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0"/>
            <a:ext cx="12192000" cy="6849119"/>
          </a:xfrm>
          <a:prstGeom prst="rect">
            <a:avLst/>
          </a:prstGeom>
        </p:spPr>
      </p:pic>
      <p:sp>
        <p:nvSpPr>
          <p:cNvPr id="4" name="Seta: para a Esquerda 3">
            <a:extLst>
              <a:ext uri="{FF2B5EF4-FFF2-40B4-BE49-F238E27FC236}">
                <a16:creationId xmlns:a16="http://schemas.microsoft.com/office/drawing/2014/main" id="{D284FBE0-4CDA-8735-79F7-B4FFC2DDAED4}"/>
              </a:ext>
            </a:extLst>
          </p:cNvPr>
          <p:cNvSpPr/>
          <p:nvPr/>
        </p:nvSpPr>
        <p:spPr>
          <a:xfrm>
            <a:off x="10394576" y="1317812"/>
            <a:ext cx="806824" cy="2286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021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614F455-DE05-3960-FAF5-84FBFDB41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226"/>
            <a:ext cx="12192000" cy="641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09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638D23F-9335-3548-566C-437CB5B0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122"/>
            <a:ext cx="12192000" cy="6509755"/>
          </a:xfrm>
          <a:prstGeom prst="rect">
            <a:avLst/>
          </a:prstGeom>
        </p:spPr>
      </p:pic>
      <p:sp>
        <p:nvSpPr>
          <p:cNvPr id="4" name="Seta: para a Esquerda 3">
            <a:extLst>
              <a:ext uri="{FF2B5EF4-FFF2-40B4-BE49-F238E27FC236}">
                <a16:creationId xmlns:a16="http://schemas.microsoft.com/office/drawing/2014/main" id="{3FE6F65D-C8BE-708F-F461-18EB6462795D}"/>
              </a:ext>
            </a:extLst>
          </p:cNvPr>
          <p:cNvSpPr/>
          <p:nvPr/>
        </p:nvSpPr>
        <p:spPr>
          <a:xfrm>
            <a:off x="6736976" y="5459506"/>
            <a:ext cx="1062318" cy="16136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a Esquerda 4">
            <a:extLst>
              <a:ext uri="{FF2B5EF4-FFF2-40B4-BE49-F238E27FC236}">
                <a16:creationId xmlns:a16="http://schemas.microsoft.com/office/drawing/2014/main" id="{6DACF289-0C9C-BE95-8831-8ECC41A670AD}"/>
              </a:ext>
            </a:extLst>
          </p:cNvPr>
          <p:cNvSpPr/>
          <p:nvPr/>
        </p:nvSpPr>
        <p:spPr>
          <a:xfrm>
            <a:off x="3818965" y="1102659"/>
            <a:ext cx="699247" cy="17481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Cima 5">
            <a:extLst>
              <a:ext uri="{FF2B5EF4-FFF2-40B4-BE49-F238E27FC236}">
                <a16:creationId xmlns:a16="http://schemas.microsoft.com/office/drawing/2014/main" id="{22FB05A5-02D9-8AFD-3DA1-E716426277A5}"/>
              </a:ext>
            </a:extLst>
          </p:cNvPr>
          <p:cNvSpPr/>
          <p:nvPr/>
        </p:nvSpPr>
        <p:spPr>
          <a:xfrm>
            <a:off x="2985247" y="416859"/>
            <a:ext cx="67235" cy="564776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449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551E8E5-EA80-023B-3820-DDBA34EDC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350"/>
            <a:ext cx="12192000" cy="663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69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BF7C25B-D15D-F42E-1BD7-AE8B43336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907"/>
            <a:ext cx="12192000" cy="6474186"/>
          </a:xfrm>
          <a:prstGeom prst="rect">
            <a:avLst/>
          </a:prstGeom>
        </p:spPr>
      </p:pic>
      <p:sp>
        <p:nvSpPr>
          <p:cNvPr id="4" name="Seta: para Cima 3">
            <a:extLst>
              <a:ext uri="{FF2B5EF4-FFF2-40B4-BE49-F238E27FC236}">
                <a16:creationId xmlns:a16="http://schemas.microsoft.com/office/drawing/2014/main" id="{E5466A6D-30D4-5841-0FB7-57859C41B3BA}"/>
              </a:ext>
            </a:extLst>
          </p:cNvPr>
          <p:cNvSpPr/>
          <p:nvPr/>
        </p:nvSpPr>
        <p:spPr>
          <a:xfrm>
            <a:off x="2810435" y="457200"/>
            <a:ext cx="242047" cy="36307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a Esquerda 4">
            <a:extLst>
              <a:ext uri="{FF2B5EF4-FFF2-40B4-BE49-F238E27FC236}">
                <a16:creationId xmlns:a16="http://schemas.microsoft.com/office/drawing/2014/main" id="{907019FD-FD01-884E-3D6E-53AEDC159B96}"/>
              </a:ext>
            </a:extLst>
          </p:cNvPr>
          <p:cNvSpPr/>
          <p:nvPr/>
        </p:nvSpPr>
        <p:spPr>
          <a:xfrm>
            <a:off x="3751729" y="1089212"/>
            <a:ext cx="726142" cy="2286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Esquerda 5">
            <a:extLst>
              <a:ext uri="{FF2B5EF4-FFF2-40B4-BE49-F238E27FC236}">
                <a16:creationId xmlns:a16="http://schemas.microsoft.com/office/drawing/2014/main" id="{57665367-D777-F027-2C1D-FCF1F7030500}"/>
              </a:ext>
            </a:extLst>
          </p:cNvPr>
          <p:cNvSpPr/>
          <p:nvPr/>
        </p:nvSpPr>
        <p:spPr>
          <a:xfrm>
            <a:off x="6427694" y="5325035"/>
            <a:ext cx="1075765" cy="21515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661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climaco borba soll</dc:creator>
  <cp:lastModifiedBy>joão climaco borba soll</cp:lastModifiedBy>
  <cp:revision>25</cp:revision>
  <dcterms:created xsi:type="dcterms:W3CDTF">2023-10-20T11:53:55Z</dcterms:created>
  <dcterms:modified xsi:type="dcterms:W3CDTF">2023-10-20T13:31:43Z</dcterms:modified>
</cp:coreProperties>
</file>