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90CEB-E3B0-336B-D619-ACF9006C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3F4C2C-4A7B-2803-3760-C31E07408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575487-92E5-C3CF-4123-B2EABE00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E32CF4-A391-4E2F-90EC-3CD14E3C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A1CAF6-09BF-F28F-9C23-AFA4E45B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56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8602-F48A-8D0E-3C9C-F1A53681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65054B-F82F-6498-3033-808AB861F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2A027-EEC1-22A3-6DE0-CA369C84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CB2A8A-7DFB-0F86-2EA5-086D44C1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FAFEB4-2757-D3C2-64E5-A8EE2CF7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39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CAE4C7-FEC3-612B-CB87-E0167AC29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ECBDD3-745D-021A-1C42-19014D65E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0E967-EDB8-72AC-BCD3-61BC8234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495431-56DA-6184-7B9B-34002ED6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FDA9DA-E7CD-9371-82A9-680159F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5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B992D-0308-2248-975D-F91DA71A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90F999-3D88-0AF4-8209-23BD984E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AAB52-F931-93DF-A233-75656F94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A3593B-0402-42D6-34FC-C868EACC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D0EDAC-EF01-41EF-6396-6586D0CC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488B8-7A6A-60CD-86F8-FCE11555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286DE3-C73B-7632-E748-6C7D422D2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1909D-92EA-6E8F-5E69-E17B4380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35469A-0B45-B2C2-BA07-C1587F43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6577DF-C604-0DFF-DBDD-3D42028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2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672B7-A464-234F-D3B1-37BB9706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72328B-15F8-4A9F-D469-AC0699B75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CDAE8B-8212-E6BA-308C-7014877AA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CA1AE-8FC5-60A3-5EC0-F86F2F87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BA7408-CBD9-6B8E-FC0A-4F82B4B8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451F5F-9294-8C29-9E3D-DBB96A89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64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4BC2-B788-2BC3-6DBA-B0A94681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F9AA8A-50B8-4D1E-44F5-EC52C1B0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5356E4-B18E-C89F-5952-53C8E014D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591310-6CEC-AE06-92F3-95B46C54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179400-2585-F0D2-0ECF-2A6E39752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4AE5DA-B328-8EB6-92FC-44A28499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E5F8FC-D7D3-00B9-2020-8A17E0FD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42933D-9D67-E1BF-C441-FD1C73FA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BD76A-4426-E2EE-5BC4-7A2F1DB6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0C2533-ECD1-5429-6519-02920677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1E9608-FCE3-3421-3090-D042574F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359F32-C8ED-43F4-3861-DD3A74A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78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68F52A-C0AF-3AF0-CB0A-62256C93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B68703-BFF7-B022-FB0D-69094EC7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090C2A-B985-3478-DFE6-0DD29431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AD6F-64EB-DA52-BCB2-B71D639A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3169D9-D5F2-5D1D-9160-C60B02A1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4EEAF2-6522-055D-A258-D2757CBC0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FE15B0-9755-0FD2-2F52-978BEC8F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B31C63-7907-6E61-D3CB-317730D4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B7E1F1-F086-159E-4ED9-56B383D7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9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39704-7078-9EDA-E53F-468CA3F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5FEB4A-57C0-0F69-17A1-55726E18C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AD6B07-A160-200B-42A8-6E324E2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C8AC3A-9FAB-552E-5391-6FB9A816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87783B-CC32-41FE-2009-AE36C5C2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B0A4D7-D563-F817-C953-64270653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38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A286161-2C00-EFD7-C37E-F6AF802F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ACEB2-7460-0126-C453-0BD6777A1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69ECBA-D6D4-5305-95B5-A96F6B42A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7E90-01AB-4470-A00E-1F605B25B029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56C60A-76EF-6C3F-D633-8367073A9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6233E8-DE83-47DF-7660-07842EE32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F614-CF08-436D-A3F8-9F1759C0B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1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204A562-E212-3C46-6CE7-393B9250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2" y="1040409"/>
            <a:ext cx="6047736" cy="51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C6ED56-097C-C40A-36DA-064DD3D5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19"/>
            <a:ext cx="12192000" cy="65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F87F08-95AA-2745-E358-3A923367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88"/>
            <a:ext cx="12192000" cy="62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0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8A61A1-8CE6-87F2-3070-580455D2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67"/>
            <a:ext cx="12192000" cy="63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1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03CAE6-6AF3-0D6D-134A-F75C6DB3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80"/>
            <a:ext cx="12192000" cy="65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65A379-3205-BA16-3EF3-43C10B18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84"/>
            <a:ext cx="12192000" cy="62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BA3B94-8256-B075-4803-396015E6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89"/>
            <a:ext cx="12192000" cy="65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58F2BE-3F46-B56D-67A1-3AEE969B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28"/>
            <a:ext cx="12192000" cy="64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D5E0A3-5454-1E62-DE8B-9C7FEB9F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68"/>
            <a:ext cx="12192000" cy="66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F67545-13DB-8848-25FD-187B9D0F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2192000" cy="64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66C0944-DB5B-BF5F-4407-EC041A4F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53"/>
            <a:ext cx="12192000" cy="64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1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57F77F-FA9B-242B-B4AB-676EDD47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214"/>
            <a:ext cx="12192000" cy="62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CCA5A2-FA70-2A3D-840E-3B01C926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688"/>
            <a:ext cx="12192000" cy="62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F0BEEF-D5F1-3312-8FB0-A48FF044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28"/>
            <a:ext cx="12192000" cy="65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013BE1-699C-ADE4-CC85-2CD21595B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82"/>
            <a:ext cx="12192000" cy="6636036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4C951AA0-8017-4255-61FE-55D2C3C4ECFB}"/>
              </a:ext>
            </a:extLst>
          </p:cNvPr>
          <p:cNvSpPr/>
          <p:nvPr/>
        </p:nvSpPr>
        <p:spPr>
          <a:xfrm>
            <a:off x="10004612" y="1183341"/>
            <a:ext cx="900953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33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CF2B05-391C-3277-3BEA-B1A7508C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69"/>
            <a:ext cx="12192000" cy="63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FA8F20-186B-572F-B39F-0DA7794B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84"/>
            <a:ext cx="12192000" cy="67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1D260B-7322-F365-829A-D2B43422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09"/>
            <a:ext cx="12192000" cy="65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3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B8FAE6-36C9-CD60-D18D-A40BC633B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43"/>
            <a:ext cx="12192000" cy="65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535EC4-5E44-12A9-2938-9C85459C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27"/>
            <a:ext cx="12192000" cy="66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18</cp:revision>
  <dcterms:created xsi:type="dcterms:W3CDTF">2023-10-18T14:11:33Z</dcterms:created>
  <dcterms:modified xsi:type="dcterms:W3CDTF">2023-10-19T12:11:14Z</dcterms:modified>
</cp:coreProperties>
</file>