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4" r:id="rId20"/>
    <p:sldId id="279" r:id="rId21"/>
    <p:sldId id="276" r:id="rId22"/>
    <p:sldId id="280" r:id="rId23"/>
    <p:sldId id="277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6803B-16FE-D377-346A-19D4A54C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9098D1-A8AC-5A64-FFFD-ED4CA2757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4D202A-7F41-C500-DC86-19445C0E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667D3B-DEFB-A8AA-E232-FE4C8A19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27F549-6B27-386B-17E1-763AC5B6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06410-4D7C-AB65-04B2-121836B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B72FF9-B21E-68EB-6723-0C05E55F9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D1EA77-7DFA-158E-CFCE-36F24C04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C7FBA4-007A-E489-63E1-E25A0E9E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D56962-5899-D71F-5576-A20C3770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83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0F7FE6-4BA8-4ACA-3BD5-E453AFEDC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4B115C-EBA1-4D9F-A13F-1D77696C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B1B09-23D0-A626-C116-55391329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BD115-54D5-E990-F5E1-D5042E10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CDD75-BBB8-1622-3CF3-44A83736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50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88D2-D327-B635-CA3A-436D01F7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3D65C-97EA-F605-048E-0754D24EE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1FA935-412D-BF2F-CE3C-00F546C3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CAFC78-E909-0995-7965-2BE657D1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F85AE-5EAD-C22A-E9A8-03DFC6E8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74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21F9D-D6FD-B412-DF36-C6AA50AF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21FBC9-0C13-F6E0-E699-3997DA28D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95F60-278D-FC4C-A942-24399217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14C37-4A4E-B588-5A14-7AAC1DEE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DFAB8-9FF8-CA59-0898-5EBEDE67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7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2453A-00A0-CDAF-B583-687592AE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8E21C-B98B-FDE3-7315-44104A430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C68B10-A430-F508-8BC2-A234775B9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22094D-703A-1BD8-6DBF-50CCF13B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0C7DB2-D459-4D57-43A1-D2F03E96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A34C2D-D34B-0DE9-2518-3574F36C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43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EB638-37DD-BBB0-B49B-D7A3067D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759053-8162-CA8B-2F4F-7A88F735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9101FA-D8E1-82A9-8797-F30200F5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BCA02D-7786-EC96-8017-F6F871ED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A3CEEE-C9D2-E9F2-59CF-BCEB38A36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AB989-DA72-ED52-2AFA-7E88DF7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AE28A8-935A-8EF2-8137-4A9129CB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D92BD6-0DCC-8B95-E537-44302C3A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16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87C24-E420-CC9B-0297-93215E28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D72726-3694-E7E7-6B78-224C0D90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F9EB7-2BFA-2B16-DDB8-CB492C01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8F418F-4EDC-C977-6D51-03457B38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A803AF-F7FD-9ACC-3FF9-EB593789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318942-3827-3A39-D330-986F9643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1E2B56-295E-E16B-BB83-9A18852D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0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371C8-DE61-D321-88E8-5A9224BE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AC750C-C7A4-1B30-5E73-BE7AD566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F59BDE-C37D-73B9-585F-C5D20F9C8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249D01-1C7E-AF4C-7074-3819B7D4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C0C859-7E5E-951E-9FA0-FCE9BD4B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4C6E5B-9B1C-B763-3F9C-20E9908B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76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8E5B7-A8B5-C57E-3663-3B6D994E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F0D167-9D42-8998-2186-78A16DDEA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C6F17F-339E-39F9-907A-B9CDD152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76C560-0D57-632E-BCB1-4A550424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2B34E1-2AB5-9E7A-8748-0D3B098A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2C60E9-058A-6128-A3C5-AF0C87E3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53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2F2939-876F-B09C-A0E4-99C20E29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35FF0B-D61D-5E7C-DE67-A5137EFD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783A00-91FB-87FB-1193-86FC6E2E1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3947-F4D4-4BA6-B12E-703062C1E8E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61099-7C48-7722-4ADE-ACA39E9DB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F2887C-E5F1-EF26-2CD3-35796D74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5920-0032-4C5D-86FF-526B3BD3C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1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76FF875-C021-D56F-4F72-75562EE1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92" y="1339651"/>
            <a:ext cx="3166777" cy="40214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8818EF-617A-47C9-6022-182ED60D3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30" y="1339650"/>
            <a:ext cx="3924540" cy="41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669098-F039-3784-9413-F6E59049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47"/>
            <a:ext cx="12192000" cy="65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C37DC76-6C1E-C257-AED2-4F6EEFB0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33"/>
            <a:ext cx="12192000" cy="6559333"/>
          </a:xfrm>
          <a:prstGeom prst="rect">
            <a:avLst/>
          </a:prstGeom>
        </p:spPr>
      </p:pic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D5719E1A-A3D8-2681-DF4A-56C3DE1260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3156" y="2124634"/>
            <a:ext cx="1438833" cy="7664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EDBA0E-0B93-C66D-3690-7348E6643711}"/>
              </a:ext>
            </a:extLst>
          </p:cNvPr>
          <p:cNvSpPr txBox="1"/>
          <p:nvPr/>
        </p:nvSpPr>
        <p:spPr>
          <a:xfrm>
            <a:off x="8686800" y="2124634"/>
            <a:ext cx="321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Linha de construção geométrica</a:t>
            </a:r>
          </a:p>
        </p:txBody>
      </p:sp>
    </p:spTree>
    <p:extLst>
      <p:ext uri="{BB962C8B-B14F-4D97-AF65-F5344CB8AC3E}">
        <p14:creationId xmlns:p14="http://schemas.microsoft.com/office/powerpoint/2010/main" val="88993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3D2464-D0CA-C1B2-3E8B-C0FC0F8F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51"/>
            <a:ext cx="12192000" cy="65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323967-DEA4-5DDF-50B5-57FBB677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24"/>
            <a:ext cx="12192000" cy="65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5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5F0DAB-E18B-E9DA-3B31-4BE0CDF3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96"/>
            <a:ext cx="12192000" cy="67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9A101D-2A61-C794-777B-2CE9EC73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91"/>
            <a:ext cx="12192000" cy="6315018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2D6609A9-D0A5-DEE1-4970-85E28CB96386}"/>
              </a:ext>
            </a:extLst>
          </p:cNvPr>
          <p:cNvSpPr/>
          <p:nvPr/>
        </p:nvSpPr>
        <p:spPr>
          <a:xfrm>
            <a:off x="7382435" y="793376"/>
            <a:ext cx="833718" cy="1479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55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1E6EB1-7BB1-D81A-8A0A-2858614C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28"/>
            <a:ext cx="12192000" cy="66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4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788BC-9804-D231-9124-BB51DAAF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Nova peça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9255EB-3B1A-F241-D3A0-A91E1BF7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76" y="2669001"/>
            <a:ext cx="338184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BEC429-1DC8-1A83-AAE6-BC1973B0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10E4D2-3466-851A-5903-EC07F0D1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96"/>
            <a:ext cx="12192000" cy="6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0BA0548-9C27-C41A-4CA0-1FCB4DED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338"/>
            <a:ext cx="12192000" cy="63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2107F4-BCEB-9D27-45B7-0376AABB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26"/>
            <a:ext cx="12192000" cy="6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694050-EA34-4E67-A8B7-5FC156A6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5"/>
            <a:ext cx="12192000" cy="65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5E8F62-C412-D95F-349C-B8B74D20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22"/>
            <a:ext cx="12192000" cy="65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203643-9EA2-C78F-DFF1-727DB6D7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1"/>
            <a:ext cx="12192000" cy="6602858"/>
          </a:xfrm>
          <a:prstGeom prst="rect">
            <a:avLst/>
          </a:prstGeom>
        </p:spPr>
      </p:pic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F4569E86-9B8A-0606-7EFF-CE3A706F3176}"/>
              </a:ext>
            </a:extLst>
          </p:cNvPr>
          <p:cNvCxnSpPr>
            <a:cxnSpLocks/>
          </p:cNvCxnSpPr>
          <p:nvPr/>
        </p:nvCxnSpPr>
        <p:spPr>
          <a:xfrm rot="5400000">
            <a:off x="7853082" y="2366683"/>
            <a:ext cx="1344708" cy="11833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845609-2372-7A4A-485D-3D5D5C6CDD8A}"/>
              </a:ext>
            </a:extLst>
          </p:cNvPr>
          <p:cNvSpPr txBox="1"/>
          <p:nvPr/>
        </p:nvSpPr>
        <p:spPr>
          <a:xfrm>
            <a:off x="9117107" y="1962833"/>
            <a:ext cx="204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Linha de geometria </a:t>
            </a:r>
          </a:p>
          <a:p>
            <a:r>
              <a:rPr lang="pt-BR" dirty="0">
                <a:solidFill>
                  <a:srgbClr val="FF0000"/>
                </a:solidFill>
              </a:rPr>
              <a:t>de construção</a:t>
            </a:r>
          </a:p>
        </p:txBody>
      </p:sp>
    </p:spTree>
    <p:extLst>
      <p:ext uri="{BB962C8B-B14F-4D97-AF65-F5344CB8AC3E}">
        <p14:creationId xmlns:p14="http://schemas.microsoft.com/office/powerpoint/2010/main" val="162231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9C052F-3BEE-5560-2C97-93A9D17C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72"/>
            <a:ext cx="12192000" cy="64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AEF8EA-DB99-6757-4E9B-8B41B51E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17"/>
            <a:ext cx="12192000" cy="65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4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0E9E18-5014-0D81-9938-7D77FB1D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17"/>
            <a:ext cx="12192000" cy="64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5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3CC4E1-F2F6-ADE0-9507-3D5155C2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41"/>
            <a:ext cx="12192000" cy="67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8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390E591-2C4A-B441-7E1A-B8D3F119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264"/>
            <a:ext cx="12192000" cy="62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2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0F27BB-4B4D-3E31-2353-A8DE72E2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28"/>
            <a:ext cx="12192000" cy="66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026A6C-930F-9E06-A434-B90BD7F53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48"/>
            <a:ext cx="12192000" cy="6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8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9DFF84-8B11-D175-CF54-64C5AFAD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25"/>
            <a:ext cx="12192000" cy="64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2E2C20-06CC-F175-1209-BD254530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67"/>
            <a:ext cx="12192000" cy="65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3C2F4D-7A91-86C8-D48B-941E0F51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0354F4-674F-B6B6-5EA5-BEE08CD7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96"/>
            <a:ext cx="12192000" cy="65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4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D34304-DE12-ADE1-D7F5-10F2A8B1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48"/>
            <a:ext cx="12192000" cy="66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1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Nova peça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25</cp:revision>
  <dcterms:created xsi:type="dcterms:W3CDTF">2023-10-21T19:39:23Z</dcterms:created>
  <dcterms:modified xsi:type="dcterms:W3CDTF">2023-10-23T12:18:18Z</dcterms:modified>
</cp:coreProperties>
</file>