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9B165-923B-63F8-9960-2BD9977E7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8422C-1614-DCC6-EEA8-28C17EBA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6F675-87CA-3191-97FD-6025A1DA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E721F9-0809-F0BF-F977-03F4924E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7510D0-DAF0-1C94-C6CE-7CB49943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76F8-58B8-543A-BF5A-9483B0C9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016B13-2C8A-BFF1-497B-F519C8B9B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4D1B15-971C-6055-D3A7-387D7E37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8B01EC-21EE-043B-D79A-4259C398F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4DDBBC-4FC2-0491-A078-C02D2515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97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068EA7-4F23-5A1D-A17F-E6FFFBEC2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ABE336-930D-1D06-444E-568950039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50EEFD-A12D-8606-2671-E286D631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871084-A848-F467-026C-BE787B2F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D4AF1-B863-14E1-24D5-FC348020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6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4C192-BCB1-93C0-D32C-834FE52F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4C5B9-BEE5-ED7E-D6F9-3F2EFBA1A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69F225-0CA3-B934-93D5-3FC36F1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7D1A9A-5937-54CF-6AFA-5536DF80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BA0B62-3290-6E86-4296-C3A174CC8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95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8D34A-BC99-DF05-0D59-0A600B54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F137BF-F7E7-BD5F-9B16-0CDE60DD0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C7377F-CED8-9562-2F18-0237DBD0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D33E7-6EC1-FE6C-73B1-FAF42714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3D014C-F362-4688-EBE3-A668B844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2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77E42-5DE3-959B-1551-F8FAD497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4B5F91-6167-1859-B5D3-A54F766B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2B29CF2-DD15-C123-5BF2-01626E037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E1EDDC-333D-A6CB-434A-6E6BC815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12EE3A-EC0B-FCD1-25FB-81E31DA4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F36E93-7536-48F1-5BA3-13BC433FD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29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82342-009B-B2D5-498D-8FD9699A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604A1-8525-617A-7C00-362F23A26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9C1493-F7B8-AB6C-BBED-AB142069E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52EDDC-667C-0D43-A4A6-1D880BB55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917B58-763E-F0C6-8F94-02DE7E4BB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7DB91E8-41C9-7020-95A0-87A6B179A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22B990-071F-0631-BAD9-64320C13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595931-CEDF-8448-A765-94BE27AF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48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BA74C-3A31-D9F7-02A6-867BBEB2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2D022C-0393-A84F-575D-FB09683A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DBB5AD-2B29-06A5-89C1-58386079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BE1DE6-0B2F-64DC-D26E-A3B6FB58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13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1CF1ECE-3EA1-4E67-CADE-5560BC228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819A992-6565-4E30-110E-97DE076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731B27-0939-EE0E-5BE3-BA31F5D4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17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9294E-D4CA-FA3B-77FB-D9BF6C70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A2B7E3-A423-E562-CC79-769116C6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CCE75E8-867B-0B22-427F-72C4D7FC4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5BD7B7-A72B-E851-6457-997710FA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9D4BE4-1A5B-5D33-4D31-9A9831E4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348851B-51E0-CE2D-0432-2E104CED5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19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1F3E3-5303-E723-672F-86C36DFB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A99B488-3175-652B-9590-9D28F03C7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4638BE-3F13-565F-632C-12FD39873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AB05BF-F98E-81A5-7524-8CA6DCB5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FCE88E-83C3-7E0F-2A73-EDF84889C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836BF29-0081-C6A8-2B8A-B6B2C49E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86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47E3897-E048-46F8-14E4-EEB3844E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5A4695-8295-2D84-6B9C-7ACD187BB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23442F-C6E4-D5F6-6E50-BD64D0251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0B2D6-DABD-45F9-A6E8-7B3F056E8C6B}" type="datetimeFigureOut">
              <a:rPr lang="pt-BR" smtClean="0"/>
              <a:t>15/10/2023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994406-7754-D3D8-267E-33989DA3A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2F605-4A3C-7463-C5D5-9782E26A7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29B7-B037-4723-B8F2-49117FFCC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35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2CCF59-3362-5472-0DD6-88847E2F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44" y="847164"/>
            <a:ext cx="8558581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6B8197-1A66-3F49-7133-43C484B64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75"/>
            <a:ext cx="12192000" cy="645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1D2355-E436-A55E-CB7B-1D1F079F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258"/>
            <a:ext cx="12192000" cy="6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1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4D8DAF-E22E-4BC8-6F66-12D2D0149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74"/>
            <a:ext cx="12192000" cy="636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2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60575F-67B4-D903-F174-97244499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355"/>
            <a:ext cx="12192000" cy="62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8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4C87311-172C-676B-4EDA-82D30E55E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81"/>
            <a:ext cx="12192000" cy="64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5C7238-3281-6A7C-5469-CB76FBC74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812"/>
            <a:ext cx="12192000" cy="63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5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65D6BFB-6FB6-9A22-21D6-45A02C93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338"/>
            <a:ext cx="12192000" cy="63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9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AAD28DC-9827-A0C1-BB88-710FA2967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68"/>
            <a:ext cx="12192000" cy="62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5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3A983EB-6CAA-FEAA-BC91-B1C3251AA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67"/>
            <a:ext cx="12192000" cy="65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1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FED528D-11C9-19C1-B7B5-EC496BDEA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68"/>
            <a:ext cx="12192000" cy="64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B206F4-113A-2A0E-D30C-1BF9C45A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015"/>
            <a:ext cx="12192000" cy="62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0FE41A6-E140-16AB-6951-4D9A3833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050"/>
            <a:ext cx="12192000" cy="63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4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F735C8-4D30-4B9F-B9A5-8860086B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28"/>
            <a:ext cx="12192000" cy="65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1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6FD16C7-15FA-8C53-AF01-14B877490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35"/>
            <a:ext cx="12192000" cy="65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8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2601DC2-EBE8-AA91-F5F5-44E62FF2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762"/>
            <a:ext cx="12192000" cy="63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5CBEDB-D9A4-F967-9CB3-53069D4A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97"/>
            <a:ext cx="12192000" cy="657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2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climaco borba soll</dc:creator>
  <cp:lastModifiedBy>joão climaco borba soll</cp:lastModifiedBy>
  <cp:revision>19</cp:revision>
  <dcterms:created xsi:type="dcterms:W3CDTF">2023-10-15T12:04:42Z</dcterms:created>
  <dcterms:modified xsi:type="dcterms:W3CDTF">2023-10-15T13:33:16Z</dcterms:modified>
</cp:coreProperties>
</file>