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62" r:id="rId7"/>
    <p:sldId id="263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49463-92D9-8F89-0CAC-7A975558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BE89B9-D21A-D360-ADF3-859B124CF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60F88B-2643-8145-0D0C-39F48680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E95038-5153-AA4B-DEE3-C2740BEA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C1405-6B57-E7F3-5EEC-7C9534DD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9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EED0-70A4-E595-93ED-7BE2F8EB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C8FA65-5EC6-3221-4E20-09BEA71C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6DC760-2757-189D-8D55-6A33A8CF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357E4-C82C-4C0B-6CCF-518B5FEF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8BAB84-64AA-8E61-D22B-5DECB6AC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72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9A6C4-D00F-B8E1-AAD3-6B25D26F6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71DB5-1F2C-6496-D832-2B1301039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0E41F-08E4-F842-44C6-C9F55C9D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30DE7-2902-B90A-F5A5-940C6905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B9ECED-07B2-357A-F423-C94C9C35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70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FD0BD-214D-E149-7B8D-C932D006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32A8D7-C6BF-C3C3-FD78-3F97E71D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C49853-8968-E2C3-6398-97C3F991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72F724-60A0-1F9A-9572-A3F58705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BD488-8849-5A55-7F4B-48D03D96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7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36DE-E2D3-FF85-2F69-73645FB0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D84B9C-9724-EE3A-6A50-AD1464B1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5A0CE3-9807-A57F-6D97-4DEB7190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7BF466-AA32-9B5B-6FF4-4DF7700A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1C00C-0BE9-729E-9624-089451D2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92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D6C00-8C19-5ED8-C1E3-1082510E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C2813C-3514-F646-EAB0-41718CC94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9B41BE-1E41-01C5-5960-B2C0E695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A91638-A40C-AB89-E335-6C84FF77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9FB6EE-13DA-D20A-8756-1E7DA514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05D6EE-5492-5D4B-45C5-3E608A30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0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61EBA-9603-2B8C-9394-A0A72FDA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6B1DF2-20DD-037C-84EB-F58D1E71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EAADA0-EFCD-25E0-C66B-D85B4B571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0B82E5-A4C3-064F-8605-3A8233271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786226-1A8A-C253-EAAA-0DD954EEC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0D4684-3E41-692E-7FAB-6666C6BC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9CF29D-EF87-DE06-E54C-BBE3169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544A94-E82C-7512-46F4-79279A2C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19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CC6F2-54BB-6591-C923-B733027A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8E4EFB-E3F4-F3D1-41CF-6BA4BECB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A02644-F9A3-16A6-A0A0-F92707E1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74549C-1B84-E7DC-56A5-E237171E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58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7C2049-CDFF-B9B7-A8BF-3EE862D8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6BCF55-51D7-614A-4C53-E7A84521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03385-7202-BD28-EB77-2E55E2C9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4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57399-8C10-4AA5-0FF8-5A82686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B892D5-DC71-FA2B-36AD-2F51195C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4D776B-1E14-0B2B-6F66-CB4F73E4A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3701AE-B0C3-0FF2-36B9-41C14AEF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44D238-EA69-23F7-9D59-C37706C5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B0143C-58DC-79D4-0E16-4F256BF4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5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BF04-0406-7F22-EB86-8A752FA1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249DDD-2DED-2AEA-8CA3-F65FE9D26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44C08F-EB98-ACB2-0A28-9F7B80787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FA03AE-A3AD-8F74-3AF2-A87119C3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FF0127-9D2A-7F20-7FAF-D3603DA0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B01B66-5AA9-3B9C-2039-1A0600B0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EFC649-C760-0EFD-304A-C11016D7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B0CE4C-D044-3759-615B-1ED6336CE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6329E-5266-5F51-503C-A30D7FE1E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0A90-1636-4627-A949-7DEFAB138A1F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53C3C-1154-2EB2-6510-C42DC3605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6E1280-4C07-4674-1E60-8911C7D6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6D4F-4F02-41A0-B1C2-CD926E0B7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E9E632-8D4C-E4BE-4DA6-A8D8BE44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4" y="1048870"/>
            <a:ext cx="10346044" cy="44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7E275B-5F29-323A-2F4B-D352D12E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7"/>
            <a:ext cx="12192000" cy="68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4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D96A75-6A02-B927-7E40-C5FB6467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50"/>
            <a:ext cx="12192000" cy="67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AB6EB5-1ABD-B157-195B-15E4DAC5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49"/>
            <a:ext cx="12192000" cy="66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8332E4-421E-E900-3485-DE391797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37"/>
            <a:ext cx="12192000" cy="65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320494-7F48-DEE0-88CF-41CA7F37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61"/>
            <a:ext cx="12192000" cy="66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0FB21E-6AB5-CBF9-BAC0-5765D723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14"/>
            <a:ext cx="12192000" cy="65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E75E7B-960C-3640-7B4E-75CB3E9A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92"/>
            <a:ext cx="12192000" cy="661461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0389FF3-E18B-7E07-DE12-9048C2CC1E57}"/>
              </a:ext>
            </a:extLst>
          </p:cNvPr>
          <p:cNvCxnSpPr>
            <a:cxnSpLocks/>
          </p:cNvCxnSpPr>
          <p:nvPr/>
        </p:nvCxnSpPr>
        <p:spPr>
          <a:xfrm flipH="1">
            <a:off x="3684494" y="1976718"/>
            <a:ext cx="564777" cy="56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5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FF41A7-7698-A5FF-EDEF-222F17EB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48"/>
            <a:ext cx="12192000" cy="66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32C6C2-1CD9-715A-3015-047D9E3E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80"/>
            <a:ext cx="12192000" cy="65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AC94AB-3D30-1666-08B6-673E1E32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05"/>
            <a:ext cx="12192000" cy="66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AA540F-1434-7A37-3051-5762FD91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04"/>
            <a:ext cx="12192000" cy="6164392"/>
          </a:xfrm>
          <a:prstGeom prst="rect">
            <a:avLst/>
          </a:prstGeom>
        </p:spPr>
      </p:pic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BFA08E9C-6E5A-178A-4E78-581E6C553BF4}"/>
              </a:ext>
            </a:extLst>
          </p:cNvPr>
          <p:cNvSpPr/>
          <p:nvPr/>
        </p:nvSpPr>
        <p:spPr>
          <a:xfrm>
            <a:off x="2433918" y="1398494"/>
            <a:ext cx="618564" cy="1210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71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EC7D92-F5B7-9AB8-23EE-BC18B8C5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621"/>
            <a:ext cx="12192000" cy="63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965540-E458-E587-B28B-0F65AB9A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21"/>
            <a:ext cx="12192000" cy="65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573F95-B73A-5E99-E4A8-E7433A09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531"/>
            <a:ext cx="12192000" cy="63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9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91284DF-C6D2-200D-BD5C-6011D2B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98"/>
            <a:ext cx="12192000" cy="66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3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DCCBA-924E-1CD2-D84A-1D30ADA1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81"/>
            <a:ext cx="12192000" cy="66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68E3BC-78C7-AEC6-55F3-0519F546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" y="0"/>
            <a:ext cx="1216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4EF15F-CDC3-C6D2-1FCF-E0CB0A94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8"/>
            <a:ext cx="12192000" cy="6778563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AE78C1F-AD46-78DC-B1F1-7D26C31EC7AB}"/>
              </a:ext>
            </a:extLst>
          </p:cNvPr>
          <p:cNvSpPr/>
          <p:nvPr/>
        </p:nvSpPr>
        <p:spPr>
          <a:xfrm>
            <a:off x="1519518" y="1949824"/>
            <a:ext cx="215153" cy="4437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39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6C08C4-DF2B-7F4D-0358-E3DCD306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71"/>
            <a:ext cx="12192000" cy="6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817C98-1002-B4E0-33A7-B9C22FFE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89BC6198-EFE8-2AE3-F2EE-69C7BAF51F99}"/>
              </a:ext>
            </a:extLst>
          </p:cNvPr>
          <p:cNvSpPr/>
          <p:nvPr/>
        </p:nvSpPr>
        <p:spPr>
          <a:xfrm>
            <a:off x="3240741" y="1371600"/>
            <a:ext cx="672353" cy="16136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62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29</cp:revision>
  <dcterms:created xsi:type="dcterms:W3CDTF">2023-10-25T13:41:27Z</dcterms:created>
  <dcterms:modified xsi:type="dcterms:W3CDTF">2023-10-27T12:56:02Z</dcterms:modified>
</cp:coreProperties>
</file>