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556E-8DEC-4352-F30D-416F02F95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BA701C-A18E-56BC-12D1-1DCA41B7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179074-E98D-560C-0BA2-3210FDA6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20DFA8-301D-C0F5-BA74-A02A307F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9FCCAF-D2F7-D818-1BE1-215C8394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89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2C428-1BE9-E4E3-A8D8-A92298B1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3B5A4E-26B4-47EF-1F0E-D4F37DA27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1C8FDF-3F22-68EB-6BF3-D2B89866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5224A3-DBB8-58CD-53E8-26E9A94E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DD460B-0C45-8B44-B11D-83B4ADBF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2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22486-7548-F45C-0BDC-62143DCA5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6E7C17-33EF-CB51-84F3-BCBAA3523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0CE88-647A-7F5D-236F-8876D5E9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898B8D-A7A0-2F5F-D039-059463A1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2DC159-D1BD-3BE5-3959-F65FA43D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04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5E780-3816-9C43-2BAF-2283F422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CF1912-A307-6D47-8337-0C5DC7F3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799E1C-F8B2-ED1E-E761-8D3E7BA6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F168E3-F600-D10C-F504-A26922A7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A1CCE8-D95F-7286-CF41-46BD7FCA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C7FBD-B22A-566E-4A1C-FD8A3D9F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DE1608-85F2-D019-6511-573D8126F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B6DFDC-E134-F081-2A45-D6C3B3C9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C36B0A-143E-A74A-36CD-528099CE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73A4F-1387-9F6A-0672-4C3F8EB0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5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A0608-4140-21F8-1BA5-5B6EB3F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5ACECC-5F5F-1DCB-40B6-54523EB91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A2578F-960A-483C-7AE0-5EDA59F30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3C2D0-6E3D-9FC9-3499-D133EC6B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76817E-B3A0-270E-3FB4-E5494987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62C40E-B94E-A17C-9D0A-28A3011C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4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5178A-E18A-5731-BC9A-BE5E2F30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70CFEE-4545-D3A9-6416-E67D90CD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68BFF0-3500-A789-B49B-91141FB08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A0CA4-1DF4-42A4-99BB-AD779761B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E60556-90E1-1179-E0BB-DFBBDA671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A5625BC-BDBF-107D-6CB8-25E3413A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009F79-7333-9C5C-D83B-1C6BFBAC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F33AE2-CE1B-FDFB-2F16-668E529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79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B1E72-9E0D-D462-919B-C3A279A9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71D699-8E80-E274-F155-AD17982A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04F054-4BF2-20C6-6C45-ACFE762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1DCFC8-4B40-66F0-7015-4E83C450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26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A312C7-7BEA-E316-662F-13DF3C91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87152A-0604-0CC7-DE72-4C374908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362B16-9D81-142D-2E6E-6786F6A2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1A69A-7AE3-5C14-87EA-A780CE23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55A97A-366A-29C4-DB1B-A278ECA1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EA2ED7-6FE9-F771-135F-B53939AF3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AC28E2-E6FA-F541-0395-656EA8B2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3AFB75-6F50-C13E-FEE7-4DBC4828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905C17-5A53-A483-A7BC-38DE68AB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1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E87B4-127E-731F-351C-D3068D68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A5776E-CB9A-3105-14B1-88E13EE56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45EB97-1D4A-8275-5CC3-E85F80E62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E25ACC-18F4-4E89-A10B-A1714443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3F3F7-CF8F-E527-1E5B-98A33057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94AF89-5CAF-8424-441F-E26B6701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E9D033-6851-EC59-AF87-40F18F06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34D0AD-4D57-0843-BBFC-894A5482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19E76-9074-5326-DB86-F3FE3B2E8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3809-1B46-4DD1-9EBB-34627FF5496C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75A737-43ED-C97A-80A6-4EC0ED9A1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DBE9DD-0207-5A63-8288-F3FAF0C0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467C-3AE8-4635-9E9B-8E7765BB4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748915B-37DF-64BA-459F-77111726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31" y="1828576"/>
            <a:ext cx="5244656" cy="38729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838FE5-6683-9E77-9708-A357FDFD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53" y="1423706"/>
            <a:ext cx="5060974" cy="45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4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B49A9A-69DD-8E90-6AD1-8D0E41CF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105"/>
            <a:ext cx="12192000" cy="6469790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BDD281B6-731E-B3C6-1215-237A66FB3068}"/>
              </a:ext>
            </a:extLst>
          </p:cNvPr>
          <p:cNvSpPr/>
          <p:nvPr/>
        </p:nvSpPr>
        <p:spPr>
          <a:xfrm>
            <a:off x="1210235" y="5257800"/>
            <a:ext cx="820271" cy="12102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F6AAAB-A17A-4D4F-88C3-583A145C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31"/>
            <a:ext cx="12192000" cy="66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798DC5-A061-5E25-E2AE-E8A3686D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89"/>
            <a:ext cx="12192000" cy="64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C0DCF6-7ADB-C634-6EF6-8E1774F0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54"/>
            <a:ext cx="12192000" cy="6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BA7BAC-8C6F-8D57-B4AD-0FB9DA93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51"/>
            <a:ext cx="12192000" cy="63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4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F66063-473F-8272-0ECE-F58226981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05"/>
            <a:ext cx="12192000" cy="63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3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DC0EE0-2904-F16E-C8C7-B12119BA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05"/>
            <a:ext cx="12192000" cy="66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38C13E-ABB4-5E35-1180-7CD630DC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90"/>
            <a:ext cx="12192000" cy="64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2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CBCAF4-7245-F3AD-DDB9-6B6F9462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70"/>
            <a:ext cx="12192000" cy="6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49A94F-5BC2-FE36-98E2-4808A900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47"/>
            <a:ext cx="12192000" cy="66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969360-2582-764D-A586-ED49877C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" y="0"/>
            <a:ext cx="12161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9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C16BEC-3813-7FAC-5635-BAE86B52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70"/>
            <a:ext cx="12192000" cy="63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E7A51A-942F-F7FE-93F4-5039B104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53"/>
            <a:ext cx="12192000" cy="64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5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6D2048-0A7C-B98C-8FBE-F909197C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80"/>
            <a:ext cx="12192000" cy="67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74EE4F4-2384-C25E-42F4-DD32E6AC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38"/>
            <a:ext cx="12192000" cy="64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9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C3B5DC-0F46-D02F-CA0D-65108824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77"/>
            <a:ext cx="12192000" cy="63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58EA1F-0D05-364F-3C47-EA5340A7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621"/>
            <a:ext cx="12192000" cy="63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7E276E-1570-655C-9D5A-D06D8E50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05"/>
            <a:ext cx="12192000" cy="65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5DD4BC-5453-9251-DB9F-86C5DEE2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48"/>
            <a:ext cx="12192000" cy="64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6543DC-D3FC-AB82-0343-87480734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48"/>
            <a:ext cx="12192000" cy="6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8DCC1B-9D40-E616-3B96-AFE822E1E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782"/>
            <a:ext cx="12192000" cy="62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E81DDB0-BBAE-70A5-FC67-AFAE227F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37"/>
            <a:ext cx="12192000" cy="6563526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FBE01EFB-6F60-DDCA-6F4E-F6A7BB0DFDDD}"/>
              </a:ext>
            </a:extLst>
          </p:cNvPr>
          <p:cNvSpPr/>
          <p:nvPr/>
        </p:nvSpPr>
        <p:spPr>
          <a:xfrm>
            <a:off x="10905565" y="2070847"/>
            <a:ext cx="981635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89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584A59-69CB-F412-98D6-890ED273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38"/>
            <a:ext cx="12192000" cy="66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4771CAE-C8D3-8F8F-7C60-AC2DE0A7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07"/>
            <a:ext cx="12192000" cy="6403786"/>
          </a:xfrm>
          <a:prstGeom prst="rect">
            <a:avLst/>
          </a:prstGeom>
        </p:spPr>
      </p:pic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AAF25481-A0F1-BCE4-44AF-DEDB4C6B444B}"/>
              </a:ext>
            </a:extLst>
          </p:cNvPr>
          <p:cNvSpPr/>
          <p:nvPr/>
        </p:nvSpPr>
        <p:spPr>
          <a:xfrm>
            <a:off x="1788459" y="3254188"/>
            <a:ext cx="1264023" cy="1748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3E8A1801-AD9A-B248-BF60-6303E697E685}"/>
              </a:ext>
            </a:extLst>
          </p:cNvPr>
          <p:cNvSpPr/>
          <p:nvPr/>
        </p:nvSpPr>
        <p:spPr>
          <a:xfrm>
            <a:off x="2043953" y="4545106"/>
            <a:ext cx="1143000" cy="1748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77E654D-465D-6560-1AD3-5DA0EB412929}"/>
              </a:ext>
            </a:extLst>
          </p:cNvPr>
          <p:cNvCxnSpPr/>
          <p:nvPr/>
        </p:nvCxnSpPr>
        <p:spPr>
          <a:xfrm flipV="1">
            <a:off x="3563471" y="4370294"/>
            <a:ext cx="3200400" cy="174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33</cp:revision>
  <dcterms:created xsi:type="dcterms:W3CDTF">2023-10-28T14:03:45Z</dcterms:created>
  <dcterms:modified xsi:type="dcterms:W3CDTF">2023-10-28T15:10:48Z</dcterms:modified>
</cp:coreProperties>
</file>