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1" r:id="rId4"/>
    <p:sldId id="262" r:id="rId5"/>
    <p:sldId id="259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A70BDF-6E0B-4DE0-9EFF-5006565CA13A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7A3892-262F-41E0-83C9-A614E6638C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70BDF-6E0B-4DE0-9EFF-5006565CA13A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3892-262F-41E0-83C9-A614E6638C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70BDF-6E0B-4DE0-9EFF-5006565CA13A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3892-262F-41E0-83C9-A614E6638C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70BDF-6E0B-4DE0-9EFF-5006565CA13A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3892-262F-41E0-83C9-A614E6638C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70BDF-6E0B-4DE0-9EFF-5006565CA13A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3892-262F-41E0-83C9-A614E6638C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70BDF-6E0B-4DE0-9EFF-5006565CA13A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3892-262F-41E0-83C9-A614E6638C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70BDF-6E0B-4DE0-9EFF-5006565CA13A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3892-262F-41E0-83C9-A614E6638C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70BDF-6E0B-4DE0-9EFF-5006565CA13A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3892-262F-41E0-83C9-A614E6638C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70BDF-6E0B-4DE0-9EFF-5006565CA13A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3892-262F-41E0-83C9-A614E6638C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A70BDF-6E0B-4DE0-9EFF-5006565CA13A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3892-262F-41E0-83C9-A614E6638C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A70BDF-6E0B-4DE0-9EFF-5006565CA13A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7A3892-262F-41E0-83C9-A614E6638CE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A70BDF-6E0B-4DE0-9EFF-5006565CA13A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7A3892-262F-41E0-83C9-A614E6638CE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pt.wikipedia.org/w/index.php?title=Pittsfield_(Massachusetts)&amp;action=edit&amp;redlink=1" TargetMode="External"/><Relationship Id="rId3" Type="http://schemas.openxmlformats.org/officeDocument/2006/relationships/hyperlink" Target="https://pt.wikipedia.org/wiki/6_de_abril" TargetMode="External"/><Relationship Id="rId7" Type="http://schemas.openxmlformats.org/officeDocument/2006/relationships/hyperlink" Target="https://pt.wikipedia.org/wiki/2014" TargetMode="External"/><Relationship Id="rId12" Type="http://schemas.openxmlformats.org/officeDocument/2006/relationships/hyperlink" Target="https://pt.wikipedia.org/wiki/Engenharia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13_de_novembro" TargetMode="External"/><Relationship Id="rId11" Type="http://schemas.openxmlformats.org/officeDocument/2006/relationships/hyperlink" Target="https://pt.wikipedia.org/wiki/General_Eletric" TargetMode="External"/><Relationship Id="rId5" Type="http://schemas.openxmlformats.org/officeDocument/2006/relationships/hyperlink" Target="https://pt.wikipedia.org/wiki/Nova_Iorque" TargetMode="External"/><Relationship Id="rId10" Type="http://schemas.openxmlformats.org/officeDocument/2006/relationships/hyperlink" Target="https://pt.wikipedia.org/wiki/Medalha_Nacional_de_Tecnologia_e_Inova%C3%A7%C3%A3o" TargetMode="External"/><Relationship Id="rId4" Type="http://schemas.openxmlformats.org/officeDocument/2006/relationships/hyperlink" Target="https://pt.wikipedia.org/wiki/1922" TargetMode="External"/><Relationship Id="rId9" Type="http://schemas.openxmlformats.org/officeDocument/2006/relationships/hyperlink" Target="https://pt.wikipedia.org/wiki/Massachusett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ogdaqualidade.com.br/gestao-da-qualidade-total-tq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ogdaqualidade.com.br/gurus-da-qualidade-armand-vallin-feigenbau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296143"/>
          </a:xfrm>
        </p:spPr>
        <p:txBody>
          <a:bodyPr>
            <a:normAutofit/>
          </a:bodyPr>
          <a:lstStyle/>
          <a:p>
            <a:pPr algn="ctr"/>
            <a:r>
              <a:rPr lang="pt-BR" sz="41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Armand </a:t>
            </a:r>
            <a:r>
              <a:rPr lang="pt-BR" sz="41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Feigenbaum</a:t>
            </a:r>
            <a:endParaRPr lang="pt-BR" sz="41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501008"/>
            <a:ext cx="5076056" cy="1512167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Nome: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Vanessa Souza</a:t>
            </a:r>
          </a:p>
          <a:p>
            <a:pPr algn="ctr"/>
            <a:r>
              <a:rPr lang="pt-BR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pt-BR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Tulia</a:t>
            </a:r>
            <a:r>
              <a:rPr lang="pt-BR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Pires</a:t>
            </a:r>
            <a:endParaRPr lang="pt-BR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354162"/>
          </a:xfrm>
        </p:spPr>
        <p:txBody>
          <a:bodyPr/>
          <a:lstStyle/>
          <a:p>
            <a:r>
              <a:rPr lang="pt-BR" dirty="0" smtClean="0"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     Armand </a:t>
            </a:r>
            <a:r>
              <a:rPr lang="pt-BR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Feigenbaum</a:t>
            </a:r>
            <a:endParaRPr lang="pt-BR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Documents and Settings\cliente\Desktop\Feigenbaum\images12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03241"/>
            <a:ext cx="2592288" cy="3629203"/>
          </a:xfrm>
          <a:prstGeom prst="rect">
            <a:avLst/>
          </a:prstGeom>
          <a:noFill/>
        </p:spPr>
      </p:pic>
      <p:sp>
        <p:nvSpPr>
          <p:cNvPr id="7" name="Retângulo 6"/>
          <p:cNvSpPr/>
          <p:nvPr/>
        </p:nvSpPr>
        <p:spPr>
          <a:xfrm>
            <a:off x="3635896" y="2060848"/>
            <a:ext cx="48965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Nascimento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 tooltip="6 de abril"/>
              </a:rPr>
              <a:t>6 de abril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 tooltip="1922"/>
              </a:rPr>
              <a:t>1922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5" tooltip="Nova Iorque"/>
              </a:rPr>
              <a:t>Nova Iorque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Morte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6" tooltip="13 de novembro"/>
              </a:rPr>
              <a:t>13 de novembro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7" tooltip="2014"/>
              </a:rPr>
              <a:t>2014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(92 anos)</a:t>
            </a:r>
            <a:b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8" tooltip="Pittsfield (Massachusetts) (página não existe)"/>
              </a:rPr>
              <a:t>Pittsfield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9" tooltip="Massachusetts"/>
              </a:rPr>
              <a:t>Massachusetts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Prêmios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10" tooltip="Medalha Nacional de Tecnologia e Inovação"/>
              </a:rPr>
              <a:t>Medalha Nacional de Tecnologia e Inovação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(2007) </a:t>
            </a:r>
          </a:p>
          <a:p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Instituições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11" tooltip="General Eletric"/>
              </a:rPr>
              <a:t>General </a:t>
            </a:r>
            <a:r>
              <a:rPr lang="pt-BR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11" tooltip="General Eletric"/>
              </a:rPr>
              <a:t>Eletric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Campo(s)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12" tooltip="Engenharia"/>
              </a:rPr>
              <a:t>Engenharia</a:t>
            </a: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>
            <a:noAutofit/>
          </a:bodyPr>
          <a:lstStyle/>
          <a:p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Feigenbaum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trabalhou por 31 anos na gigante General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Eletric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, onde se tornou Gerente de Operações de Manufatura e Controle de Qualidade. Cargo que exerceu por 10 anos antes de sair e fundar em conjunto com seu irmão, Donald S.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Feigenbaum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, a General Systems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Company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endParaRPr lang="pt-BR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dirty="0" smtClean="0"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    Armand </a:t>
            </a:r>
            <a:r>
              <a:rPr lang="pt-BR" b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Feigenbaum</a:t>
            </a:r>
            <a:endParaRPr lang="pt-BR" b="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Tamanha sua importância para o setor da Qualidade e para o desenvolvimento norte-americano,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Feigenbaum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recebeu em 2008 uma das maiores honras passíveis de serem entregues a cidadãos americanos, a Medalha Nacional de Tecnologia e Inovação. </a:t>
            </a:r>
            <a:endParaRPr lang="pt-BR" sz="2800" dirty="0" smtClean="0"/>
          </a:p>
          <a:p>
            <a:endParaRPr lang="pt-BR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cerimonia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ocorreu na Casa Branca e a medalha foi dada a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Feigenbaum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pelo próprio presidente americano, na época George Walker Bush.</a:t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Feigenbaum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também atuou em importantes órgãos ligados a Qualidade, tornando-se presidente da Academia Internacional de Qualidade (IAQ) e da Sociedade Americana de Qualidade (ASQ).</a:t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endParaRPr lang="pt-BR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20480"/>
          </a:xfrm>
        </p:spPr>
        <p:txBody>
          <a:bodyPr>
            <a:normAutofit/>
          </a:bodyPr>
          <a:lstStyle/>
          <a:p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Feigenbaum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trouxe à tona o conceito de que a Qualidade nada mais é a soma dos esforços de toda a organização para satisfazer o cliente, nas suas próprias palavras, “</a:t>
            </a:r>
            <a:r>
              <a:rPr lang="pt-BR" sz="2800" i="1" dirty="0" smtClean="0">
                <a:latin typeface="Arial" pitchFamily="34" charset="0"/>
                <a:cs typeface="Arial" pitchFamily="34" charset="0"/>
              </a:rPr>
              <a:t>A qualidade é o que o usuário, o cliente, diz que é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”.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27584" y="764704"/>
            <a:ext cx="7859216" cy="1008112"/>
          </a:xfrm>
        </p:spPr>
        <p:txBody>
          <a:bodyPr>
            <a:normAutofit fontScale="90000"/>
          </a:bodyPr>
          <a:lstStyle/>
          <a:p>
            <a:r>
              <a:rPr lang="pt-BR" sz="3600" b="0" dirty="0" smtClean="0"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   Como </a:t>
            </a:r>
            <a:r>
              <a:rPr lang="pt-BR" sz="3600" b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Feigenbaum</a:t>
            </a:r>
            <a:r>
              <a:rPr lang="pt-BR" sz="3600" b="0" dirty="0" smtClean="0"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contribuiu para        Qualidade</a:t>
            </a:r>
            <a:r>
              <a:rPr lang="pt-BR" b="0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?</a:t>
            </a:r>
            <a:br>
              <a:rPr lang="pt-BR" b="0" dirty="0" smtClean="0">
                <a:solidFill>
                  <a:schemeClr val="accent2">
                    <a:lumMod val="75000"/>
                  </a:schemeClr>
                </a:solidFill>
                <a:effectLst/>
              </a:rPr>
            </a:br>
            <a:endParaRPr lang="pt-BR" b="0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Dessa forma,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todos os setores da empresa são responsáveis por tornar o produto/serviço o melhor que ele puder ser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. Isso abriu novas perspectivas sobre a qualidade no mundo inteiro e deu origem ao maior legado de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Feigenbaum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, a</a:t>
            </a:r>
            <a:r>
              <a:rPr lang="pt-BR" sz="2800" b="1" dirty="0" smtClean="0">
                <a:latin typeface="Arial" pitchFamily="34" charset="0"/>
                <a:cs typeface="Arial" pitchFamily="34" charset="0"/>
                <a:hlinkClick r:id="rId2"/>
              </a:rPr>
              <a:t> Qualidade Total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endParaRPr lang="pt-BR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http://www.blogdaqualidade.com.br/gurus-da-qualidade-armand-vallin-feigenbaum</a:t>
            </a:r>
            <a:r>
              <a:rPr lang="pt-BR" dirty="0" smtClean="0">
                <a:hlinkClick r:id="rId2"/>
              </a:rPr>
              <a:t>/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</a:t>
            </a:r>
            <a:r>
              <a:rPr lang="pt-BR" sz="32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Referências</a:t>
            </a:r>
            <a:endParaRPr lang="pt-BR" sz="3200" b="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</TotalTime>
  <Words>237</Words>
  <Application>Microsoft Office PowerPoint</Application>
  <PresentationFormat>Apresentação na tela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Concurso</vt:lpstr>
      <vt:lpstr>Armand Feigenbaum</vt:lpstr>
      <vt:lpstr>       Armand Feigenbaum</vt:lpstr>
      <vt:lpstr>      Armand Feigenbaum</vt:lpstr>
      <vt:lpstr>Slide 4</vt:lpstr>
      <vt:lpstr>Slide 5</vt:lpstr>
      <vt:lpstr>     Como Feigenbaum contribuiu para        Qualidade? </vt:lpstr>
      <vt:lpstr>Slide 7</vt:lpstr>
      <vt:lpstr>            Referências</vt:lpstr>
    </vt:vector>
  </TitlesOfParts>
  <Company>DELLNBX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Armand Feigenbaum</dc:title>
  <dc:creator>CLIENTE</dc:creator>
  <cp:lastModifiedBy>CLIENTE</cp:lastModifiedBy>
  <cp:revision>9</cp:revision>
  <dcterms:created xsi:type="dcterms:W3CDTF">2017-09-15T17:20:03Z</dcterms:created>
  <dcterms:modified xsi:type="dcterms:W3CDTF">2017-09-15T21:09:27Z</dcterms:modified>
</cp:coreProperties>
</file>