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117" d="100"/>
          <a:sy n="117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248C-D6DE-426D-B544-F68E78C18618}" type="datetimeFigureOut">
              <a:rPr lang="pt-BR"/>
              <a:pPr/>
              <a:t>06/11/2014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66263-DD92-426C-AA98-3D1069AFAC6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0334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66263-DD92-426C-AA98-3D1069AFAC64}" type="slidenum">
              <a:rPr lang="pt-BR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26515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66263-DD92-426C-AA98-3D1069AFAC64}" type="slidenum">
              <a:rPr lang="pt-BR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1349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66263-DD92-426C-AA98-3D1069AFAC64}" type="slidenum">
              <a:rPr lang="pt-BR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00790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66263-DD92-426C-AA98-3D1069AFAC64}" type="slidenum">
              <a:rPr lang="pt-BR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03060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66263-DD92-426C-AA98-3D1069AFAC64}" type="slidenum">
              <a:rPr lang="pt-BR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34125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66263-DD92-426C-AA98-3D1069AFAC64}" type="slidenum">
              <a:rPr lang="pt-BR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8720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0E51C7C-CEA3-4CAA-BE4B-344879E7C377}" type="datetimeFigureOut">
              <a:rPr lang="de-DE" smtClean="0"/>
              <a:pPr/>
              <a:t>06.11.2014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000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06.11.2014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3289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06.11.2014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5014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06.11.2014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45186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06.11.2014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5879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06.11.2014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81875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06.11.2014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1312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06.11.2014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29079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06.11.2014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3971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06.11.2014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5380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06.11.2014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686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06.11.2014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1679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06.11.2014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165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06.11.2014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1332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06.11.2014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1989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06.11.2014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024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06.11.2014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4425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51C7C-CEA3-4CAA-BE4B-344879E7C377}" type="datetimeFigureOut">
              <a:rPr lang="de-DE" smtClean="0"/>
              <a:pPr/>
              <a:t>06.11.2014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2084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33819" y="348115"/>
            <a:ext cx="7315200" cy="3332163"/>
          </a:xfrm>
        </p:spPr>
        <p:txBody>
          <a:bodyPr/>
          <a:lstStyle/>
          <a:p>
            <a:r>
              <a:rPr lang="pt-BR" b="1">
                <a:latin typeface="Arial" charset="0"/>
                <a:cs typeface="Arial" charset="0"/>
              </a:rPr>
              <a:t>Plano da Secretaria da Economia Criativa</a:t>
            </a:r>
            <a:endParaRPr lang="de-DE" b="1">
              <a:latin typeface="Arial" charset="0"/>
              <a:cs typeface="Arial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85864" y="4240616"/>
            <a:ext cx="9144000" cy="1312862"/>
          </a:xfrm>
        </p:spPr>
        <p:txBody>
          <a:bodyPr>
            <a:normAutofit fontScale="92500" lnSpcReduction="20000"/>
          </a:bodyPr>
          <a:lstStyle/>
          <a:p>
            <a:r>
              <a:rPr lang="de-DE" sz="2600" b="1">
                <a:latin typeface="Arial"/>
                <a:cs typeface="Arial"/>
              </a:rPr>
              <a:t>Nome: André Bierhals Winkel</a:t>
            </a:r>
          </a:p>
          <a:p>
            <a:r>
              <a:rPr lang="de-DE" sz="2600" b="1">
                <a:latin typeface="Arial"/>
                <a:cs typeface="Arial"/>
              </a:rPr>
              <a:t>Turma: 2l</a:t>
            </a:r>
          </a:p>
          <a:p>
            <a:r>
              <a:rPr lang="de-DE" sz="2600" b="1">
                <a:latin typeface="Arial"/>
                <a:cs typeface="Arial"/>
              </a:rPr>
              <a:t>Disciplina: Economia Criativa</a:t>
            </a:r>
          </a:p>
        </p:txBody>
      </p:sp>
    </p:spTree>
    <p:extLst>
      <p:ext uri="{BB962C8B-B14F-4D97-AF65-F5344CB8AC3E}">
        <p14:creationId xmlns:p14="http://schemas.microsoft.com/office/powerpoint/2010/main" xmlns="" val="221086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>
                <a:latin typeface="Arial" charset="0"/>
                <a:cs typeface="Arial" charset="0"/>
              </a:rPr>
              <a:t>Capítulo: Secretaria da Economia Criativa no Brasil</a:t>
            </a:r>
            <a:r>
              <a:rPr lang="pt-BR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03325" y="2708275"/>
            <a:ext cx="9658350" cy="3282949"/>
          </a:xfrm>
        </p:spPr>
        <p:txBody>
          <a:bodyPr>
            <a:noAutofit/>
          </a:bodyPr>
          <a:lstStyle/>
          <a:p>
            <a:r>
              <a:rPr lang="pt-BR">
                <a:latin typeface="Arial"/>
                <a:cs typeface="Arial"/>
              </a:rPr>
              <a:t>Criada em 2011, pelo Ministério da Cultura, a Secretaria da Economia Criativa do Brasil que tem como objetivos viabilizar estratégias de desenvolvimento para o século XXI. Além de sensibilizar os governos, inclusive o do Brasil, sobre a importância do setor cultural e criativo para a redefinição de políticas públicas que ajudem aos países em desenvolvimento a diversificar suas economias ao mesmo tempo em que promovem criatividade, conhecimento, inclusão social e diversidade cultural. </a:t>
            </a:r>
          </a:p>
          <a:p>
            <a:pPr marL="0" indent="0" algn="just">
              <a:buNone/>
            </a:pPr>
            <a:r>
              <a:rPr lang="pt-BR">
                <a:latin typeface="Arial"/>
                <a:cs typeface="Arial"/>
              </a:rPr>
              <a:t> </a:t>
            </a:r>
          </a:p>
          <a:p>
            <a:pPr marL="0" indent="0" algn="just">
              <a:buNone/>
            </a:pPr>
            <a:r>
              <a:rPr lang="pt-BR">
                <a:latin typeface="Arial"/>
                <a:cs typeface="Arial"/>
              </a:rPr>
              <a:t> </a:t>
            </a:r>
          </a:p>
          <a:p>
            <a:endParaRPr lang="pt-BR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53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3977" y="2468607"/>
            <a:ext cx="9601196" cy="3318936"/>
          </a:xfrm>
        </p:spPr>
        <p:txBody>
          <a:bodyPr/>
          <a:lstStyle/>
          <a:p>
            <a:r>
              <a:rPr lang="pt-BR" sz="2600">
                <a:latin typeface="Arial" charset="0"/>
                <a:cs typeface="Arial" charset="0"/>
              </a:rPr>
              <a:t>Hoje em dia, sabe-se que as pessoas gastam um maior percentual de seus ganhos em cultura, experiências sociais, entretenimento e lazer. A cada dia, em todas as partes do mundo, a grande maioria dos indivíduos consume produtos criativos. Diariamente escutamos o rádio, assistimos aos programas de TV, nos vestimos com a moda, ouvimos música, lemos jornais, consumimos publicidade direta ou indireta, etc</a:t>
            </a:r>
            <a:r>
              <a:rPr lang="pt-BR" b="1"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4271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477" y="2697207"/>
            <a:ext cx="9601196" cy="3318936"/>
          </a:xfrm>
        </p:spPr>
        <p:txBody>
          <a:bodyPr/>
          <a:lstStyle/>
          <a:p>
            <a:pPr algn="just"/>
            <a:r>
              <a:rPr lang="pt-BR">
                <a:latin typeface="Arial" charset="0"/>
                <a:cs typeface="Arial" charset="0"/>
              </a:rPr>
              <a:t>Enfim, a dados comprovados de que bens criativos como a música, vídeos e jogos digitais  mantiveram demanda estável mesmo durante a recente crise financeira internacional.  </a:t>
            </a:r>
          </a:p>
          <a:p>
            <a:pPr algn="just"/>
            <a:r>
              <a:rPr lang="pt-BR">
                <a:latin typeface="Arial" charset="0"/>
                <a:cs typeface="Arial" charset="0"/>
              </a:rPr>
              <a:t>A economia criativa envolve as indústrias criativas, que englobam o ciclo de criação, produção e distribuição de bens e serviços que usam como principais insumos a  criatividade e o capital intelectual.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0034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600">
                <a:latin typeface="Arial" charset="0"/>
                <a:cs typeface="Arial" charset="0"/>
              </a:rPr>
              <a:t>Fica visível que a economia criativa gera crescimento econômico e empregos. Pela  sua característica multidisciplinar, a economia criativa contribui para a redução da pobreza e a inserção de excluídos e minorias, tais como mulheres e jovens talentosos que desempenham informalmente atividades criativas como artesanato, festas populares e a dança.</a:t>
            </a:r>
            <a:r>
              <a:rPr lang="pt-BR" b="1">
                <a:latin typeface="Arial" charset="0"/>
                <a:cs typeface="Arial" charset="0"/>
              </a:rPr>
              <a:t> </a:t>
            </a:r>
            <a:r>
              <a:rPr lang="pt-BR">
                <a:latin typeface="Arial" charset="0"/>
                <a:cs typeface="Arial" charset="0"/>
              </a:rPr>
              <a:t> 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5651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0013" y="3111500"/>
            <a:ext cx="9601200" cy="1608137"/>
          </a:xfrm>
        </p:spPr>
        <p:txBody>
          <a:bodyPr>
            <a:normAutofit fontScale="90000"/>
          </a:bodyPr>
          <a:lstStyle/>
          <a:p>
            <a:r>
              <a:rPr lang="pt-BR" sz="3600">
                <a:latin typeface="Arial"/>
                <a:cs typeface="Arial"/>
              </a:rPr>
              <a:t>Rêferencias</a:t>
            </a:r>
            <a:r>
              <a:rPr lang="pt-BR"/>
              <a:t>:</a:t>
            </a:r>
            <a:br>
              <a:rPr lang="pt-BR"/>
            </a:br>
            <a:r>
              <a:rPr lang="pt-BR" sz="3600">
                <a:latin typeface="Arial"/>
                <a:cs typeface="Arial"/>
              </a:rPr>
              <a:t>Trabalho baseado na obra de  Edna dos Santos-Duisenberg</a:t>
            </a:r>
          </a:p>
        </p:txBody>
      </p:sp>
    </p:spTree>
    <p:extLst>
      <p:ext uri="{BB962C8B-B14F-4D97-AF65-F5344CB8AC3E}">
        <p14:creationId xmlns:p14="http://schemas.microsoft.com/office/powerpoint/2010/main" xmlns="" val="3632350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308</Words>
  <Application>Microsoft Office PowerPoint</Application>
  <PresentationFormat>Personalizar</PresentationFormat>
  <Paragraphs>19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Orgânico</vt:lpstr>
      <vt:lpstr>Plano da Secretaria da Economia Criativa</vt:lpstr>
      <vt:lpstr>Capítulo: Secretaria da Economia Criativa no Brasil </vt:lpstr>
      <vt:lpstr>Slide 3</vt:lpstr>
      <vt:lpstr>Slide 4</vt:lpstr>
      <vt:lpstr>Slide 5</vt:lpstr>
      <vt:lpstr>Rêferencias: Trabalho baseado na obra de  Edna dos Santos-Duisenberg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da Secretaria da Economia Criativa</dc:title>
  <dc:creator>HP</dc:creator>
  <cp:lastModifiedBy>HP</cp:lastModifiedBy>
  <cp:revision>4</cp:revision>
  <dcterms:created xsi:type="dcterms:W3CDTF">2012-07-30T23:50:35Z</dcterms:created>
  <dcterms:modified xsi:type="dcterms:W3CDTF">2014-11-06T17:52:10Z</dcterms:modified>
</cp:coreProperties>
</file>