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062C1-09A9-40C1-BA06-12F824FE49BA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AFD1-4E43-4840-9729-474407DCB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Em busca do lugar da cultura no processo de </a:t>
            </a:r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14568"/>
          </a:xfrm>
        </p:spPr>
        <p:txBody>
          <a:bodyPr>
            <a:normAutofit/>
          </a:bodyPr>
          <a:lstStyle/>
          <a:p>
            <a:endParaRPr lang="pt-BR" sz="2600" dirty="0" smtClean="0">
              <a:solidFill>
                <a:schemeClr val="accent5"/>
              </a:solidFill>
            </a:endParaRPr>
          </a:p>
          <a:p>
            <a:r>
              <a:rPr lang="pt-BR" sz="2600" dirty="0" smtClean="0">
                <a:solidFill>
                  <a:schemeClr val="accent5"/>
                </a:solidFill>
              </a:rPr>
              <a:t>Ângelo </a:t>
            </a:r>
            <a:r>
              <a:rPr lang="pt-BR" sz="2600" dirty="0">
                <a:solidFill>
                  <a:schemeClr val="accent5"/>
                </a:solidFill>
              </a:rPr>
              <a:t>Augusto Salvador </a:t>
            </a:r>
            <a:r>
              <a:rPr lang="pt-BR" sz="2600" dirty="0" smtClean="0">
                <a:solidFill>
                  <a:schemeClr val="accent5"/>
                </a:solidFill>
              </a:rPr>
              <a:t>Messias</a:t>
            </a:r>
          </a:p>
          <a:p>
            <a:r>
              <a:rPr lang="pt-BR" sz="2600" dirty="0" smtClean="0">
                <a:solidFill>
                  <a:schemeClr val="accent5"/>
                </a:solidFill>
              </a:rPr>
              <a:t>Turma </a:t>
            </a:r>
            <a:r>
              <a:rPr lang="pt-BR" sz="2600" dirty="0">
                <a:solidFill>
                  <a:schemeClr val="accent5"/>
                </a:solidFill>
              </a:rPr>
              <a:t>2L</a:t>
            </a:r>
          </a:p>
          <a:p>
            <a:r>
              <a:rPr lang="pt-BR" sz="2600" dirty="0">
                <a:solidFill>
                  <a:schemeClr val="accent5"/>
                </a:solidFill>
              </a:rPr>
              <a:t>Economia Criativa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O que é cultura?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Segundo a UNESCO, é “o conjunto de características espirituais e materiais, intelectuais e emocionais que definem um grupo social. (...) englobando modos de vida, os direitos fundamentais da pessoa, sistemas de valores, tradições e crenças, e o desenvolvimento como um processo complexo, holístico e multidimensional, que vai além do crescimento econômico e integra todas as energias da comunidade (...) fundado no desejo de cada sociedade de expressar sua profunda identidade.”</a:t>
            </a:r>
            <a:endParaRPr lang="pt-BR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Por que cultura?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Cultura como direito;</a:t>
            </a:r>
          </a:p>
          <a:p>
            <a:r>
              <a:rPr lang="pt-BR" sz="2600" dirty="0" smtClean="0"/>
              <a:t>Defesa da “centralidade da cultura na construção de modelos sustentáveis de desenvolvimento”;</a:t>
            </a:r>
          </a:p>
          <a:p>
            <a:r>
              <a:rPr lang="pt-BR" sz="2600" dirty="0" smtClean="0"/>
              <a:t>Programa que possa contribuir para assentar a cultura no</a:t>
            </a:r>
          </a:p>
          <a:p>
            <a:pPr marL="0" indent="0">
              <a:buNone/>
            </a:pPr>
            <a:r>
              <a:rPr lang="pt-BR" sz="2600" dirty="0"/>
              <a:t> </a:t>
            </a:r>
            <a:r>
              <a:rPr lang="pt-BR" sz="2600" dirty="0" smtClean="0"/>
              <a:t>    centro do debate sobre o desenvolvimento;</a:t>
            </a:r>
          </a:p>
          <a:p>
            <a:r>
              <a:rPr lang="pt-BR" sz="2600" dirty="0"/>
              <a:t>R</a:t>
            </a:r>
            <a:r>
              <a:rPr lang="pt-BR" sz="2600" dirty="0" smtClean="0"/>
              <a:t>edução da pobreza;</a:t>
            </a:r>
          </a:p>
          <a:p>
            <a:r>
              <a:rPr lang="pt-BR" sz="2600" dirty="0" smtClean="0"/>
              <a:t>Favorecimento à criação endógena;</a:t>
            </a:r>
          </a:p>
          <a:p>
            <a:r>
              <a:rPr lang="pt-BR" sz="2600" dirty="0" smtClean="0"/>
              <a:t>Promoção a diversidade.</a:t>
            </a:r>
          </a:p>
          <a:p>
            <a:endParaRPr lang="pt-BR" sz="2600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</a:t>
            </a:r>
            <a:r>
              <a:rPr lang="pt-BR" dirty="0" smtClean="0"/>
              <a:t>riação da Secretaria da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Rejeitar </a:t>
            </a:r>
            <a:r>
              <a:rPr lang="pt-BR" sz="2600" dirty="0"/>
              <a:t>uma certa “paralisia metodológica</a:t>
            </a:r>
            <a:r>
              <a:rPr lang="pt-BR" sz="2600" dirty="0" smtClean="0"/>
              <a:t>”;</a:t>
            </a:r>
          </a:p>
          <a:p>
            <a:r>
              <a:rPr lang="pt-BR" sz="2600" dirty="0" smtClean="0"/>
              <a:t>Agregar as melhores </a:t>
            </a:r>
            <a:r>
              <a:rPr lang="pt-BR" sz="2600" dirty="0"/>
              <a:t>capacidades do </a:t>
            </a:r>
            <a:r>
              <a:rPr lang="pt-BR" sz="2600" dirty="0" smtClean="0"/>
              <a:t>país;</a:t>
            </a:r>
          </a:p>
          <a:p>
            <a:r>
              <a:rPr lang="pt-BR" sz="2600" dirty="0" smtClean="0"/>
              <a:t>Traçar </a:t>
            </a:r>
            <a:r>
              <a:rPr lang="pt-BR" sz="2600" dirty="0"/>
              <a:t>um retrato do estado </a:t>
            </a:r>
            <a:r>
              <a:rPr lang="pt-BR" sz="2600" dirty="0" smtClean="0"/>
              <a:t>da arte;</a:t>
            </a:r>
          </a:p>
          <a:p>
            <a:r>
              <a:rPr lang="pt-BR" sz="2600" dirty="0" smtClean="0"/>
              <a:t>Consolidar avanços e incorporar os mesmo na agenda do Ministério da Cultura e do IBGE;</a:t>
            </a:r>
          </a:p>
          <a:p>
            <a:r>
              <a:rPr lang="pt-BR" sz="2600" dirty="0" smtClean="0"/>
              <a:t>Marcos Referenciais – Matriz dos eixos verticais e horizontais.</a:t>
            </a:r>
          </a:p>
          <a:p>
            <a:endParaRPr lang="pt-BR" sz="2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Dos objetivos e reflexões da SEC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Romper os conceitos de alta e baixa cultura;</a:t>
            </a:r>
          </a:p>
          <a:p>
            <a:r>
              <a:rPr lang="pt-BR" sz="2600" dirty="0" smtClean="0"/>
              <a:t>Atenção ao patrimônio imaterial;</a:t>
            </a:r>
          </a:p>
          <a:p>
            <a:r>
              <a:rPr lang="pt-BR" sz="2600" dirty="0" smtClean="0"/>
              <a:t>Transitar em diversos campos.</a:t>
            </a:r>
          </a:p>
          <a:p>
            <a:r>
              <a:rPr lang="pt-BR" sz="2600" dirty="0" smtClean="0"/>
              <a:t>Ascensão da população a novos padrões de consumo;</a:t>
            </a:r>
          </a:p>
          <a:p>
            <a:r>
              <a:rPr lang="pt-BR" sz="2600" dirty="0" smtClean="0"/>
              <a:t>Busca de um desenvolvimento sustentável;</a:t>
            </a:r>
          </a:p>
          <a:p>
            <a:r>
              <a:rPr lang="pt-BR" sz="2600" dirty="0" smtClean="0"/>
              <a:t>Espectro amplo de atuação – formação, regulação e fomento.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261</Words>
  <Application>Microsoft Office PowerPoint</Application>
  <PresentationFormat>Apresentação na tela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Em busca do lugar da cultura no processo de desenvolvimento</vt:lpstr>
      <vt:lpstr>O que é cultura?</vt:lpstr>
      <vt:lpstr>Por que cultura?</vt:lpstr>
      <vt:lpstr>Criação da Secretaria da Economia Criativa</vt:lpstr>
      <vt:lpstr>Dos objetivos e reflexões da SEC </vt:lpstr>
    </vt:vector>
  </TitlesOfParts>
  <Company>IFSul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busca do lugar da cultura no processo de desenvolvimento</dc:title>
  <dc:creator>IFSul</dc:creator>
  <cp:lastModifiedBy>HP</cp:lastModifiedBy>
  <cp:revision>4</cp:revision>
  <dcterms:created xsi:type="dcterms:W3CDTF">2014-10-30T16:07:35Z</dcterms:created>
  <dcterms:modified xsi:type="dcterms:W3CDTF">2014-11-06T17:54:04Z</dcterms:modified>
</cp:coreProperties>
</file>