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30691-8E84-42F2-8451-0026AB065E36}" type="datetimeFigureOut">
              <a:rPr lang="pt-BR"/>
              <a:t>09/10/2014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FF827-2A40-4ECC-9449-B2C2875C35E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07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827-2A40-4ECC-9449-B2C2875C35E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5806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827-2A40-4ECC-9449-B2C2875C35E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530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827-2A40-4ECC-9449-B2C2875C35E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8482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827-2A40-4ECC-9449-B2C2875C35E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638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827-2A40-4ECC-9449-B2C2875C35E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75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827-2A40-4ECC-9449-B2C2875C35E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219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827-2A40-4ECC-9449-B2C2875C35E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1279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FF827-2A40-4ECC-9449-B2C2875C35E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6685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4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121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167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dirty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1140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3042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966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550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80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75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21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311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34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523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78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034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24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943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47992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6134" y="1175995"/>
            <a:ext cx="9915185" cy="3328988"/>
          </a:xfrm>
        </p:spPr>
        <p:txBody>
          <a:bodyPr/>
          <a:lstStyle/>
          <a:p>
            <a:r>
              <a:rPr lang="pt-BR" sz="3600">
                <a:latin typeface="Century Gothic" charset="0"/>
              </a:rPr>
              <a:t>A Construção de um Marco Regulatório para a Economia Criativa no Brasil (Marcos Wachowicz) </a:t>
            </a:r>
            <a:r>
              <a:rPr lang="pt-BR">
                <a:latin typeface="Century Gothic" charset="0"/>
              </a:rPr>
              <a:t>.</a:t>
            </a:r>
            <a:endParaRPr lang="de-DE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latin typeface="Arial" charset="0"/>
                <a:cs typeface="Arial" charset="0"/>
              </a:rPr>
              <a:t>A Economia Criativa é um conceito novo e em evolução implicando em mudança  das estratégias focadas nos  bens intelectuais.</a:t>
            </a:r>
          </a:p>
          <a:p>
            <a:r>
              <a:rPr lang="pt-BR" sz="2400">
                <a:latin typeface="Arial" charset="0"/>
                <a:cs typeface="Arial" charset="0"/>
              </a:rPr>
              <a:t>A Economia Criativa  é  lida com as interfaces entre a economia, a cultura e a tecnologia com vistas a um  desenvolvimento sustentável num movimento de inclusão de compartilhamento, centrado no  uso e acesso aos produtos criativos por meio das Tecnologias da Informação e Comunicação.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45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latin typeface="Arial" charset="0"/>
                <a:cs typeface="Arial" charset="0"/>
              </a:rPr>
              <a:t>A análise dos reflexos econômicos relacionada a Economia Criativa no Brasil, ganha uma grande importância ao ver como os setores criativos dinâmicos poderão ser incentivados por meio de políticas publicas.  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705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latin typeface="Arial" charset="0"/>
                <a:cs typeface="Arial" charset="0"/>
              </a:rPr>
              <a:t>Na lógica de funcionamento da Economia Criativa não é suficiente que o Direito Autoral tutele a diversidade de conteúdos de um titular, mas também propicie a existência de uma grande diversidade de titulares possibilitando seu acesso  circulação por meio das novas tecnologias de informação e comunicação. 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31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latin typeface="Arial" charset="0"/>
                <a:cs typeface="Arial" charset="0"/>
              </a:rPr>
              <a:t>Nestes casos reside a base da promoção de políticas publícas para o crescimento e fortalecimentos dos setores criativos dinâmicos em todos os Estados. Neste sentido que a Convenção da Diversidade Cultural da Unesco define políticas e medidas culturais como sendo aquelas relacionadas à cultura como tal, ou que a finalidade seja exercer efeito direto sobre as expressões culturais de grupos, sociedades, etc, incluindo: Criação; produção, difusão e distribuição de atividades, bens e serviços culturais</a:t>
            </a:r>
          </a:p>
        </p:txBody>
      </p:sp>
    </p:spTree>
    <p:extLst>
      <p:ext uri="{BB962C8B-B14F-4D97-AF65-F5344CB8AC3E}">
        <p14:creationId xmlns:p14="http://schemas.microsoft.com/office/powerpoint/2010/main" val="4023180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latin typeface="Arial" charset="0"/>
                <a:cs typeface="Arial" charset="0"/>
              </a:rPr>
              <a:t>O marco regulatório maior para a Economia Criativa deve ser, ao perceber o contexto econômico dos setores criativos, de seus fatores de produção/criação/comercialização que criam vantagens para todos, e assim, por meio das leis as Políticas Publicas voltadas ao fomento das externalidades positivas a estes setores criativos, a saber: maior oferta e concentração de mão de obra, maior fluxo de consumidores e consolidação de mercados, fortalecimento da economia loca no setor de serviços, maior ganho de infraestrutura e interesse de poder público em proporcionar melhor infraestrutura e segurança. 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402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400">
                <a:latin typeface="Arial" charset="0"/>
                <a:cs typeface="Arial" charset="0"/>
              </a:rPr>
              <a:t> Contudo,mostra a importância da construção de arco regulatório adequado para a economia criativa ver o crescimento dos setores criativos e vê-los como algo capaz de inovar, criar e agregar  bens e produtos e com isso desenvolver algo sustentável para o país.</a:t>
            </a:r>
          </a:p>
        </p:txBody>
      </p:sp>
    </p:spTree>
    <p:extLst>
      <p:ext uri="{BB962C8B-B14F-4D97-AF65-F5344CB8AC3E}">
        <p14:creationId xmlns:p14="http://schemas.microsoft.com/office/powerpoint/2010/main" val="58719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600">
                <a:latin typeface="Arial"/>
                <a:cs typeface="Arial"/>
              </a:rPr>
              <a:t>Nome: Jenifer Maciel</a:t>
            </a:r>
          </a:p>
          <a:p>
            <a:r>
              <a:rPr lang="pt-BR" sz="2600">
                <a:latin typeface="Arial"/>
                <a:cs typeface="Arial"/>
              </a:rPr>
              <a:t>Turma: 2L</a:t>
            </a:r>
          </a:p>
          <a:p>
            <a:r>
              <a:rPr lang="pt-BR" sz="2600">
                <a:latin typeface="Arial"/>
                <a:cs typeface="Arial"/>
              </a:rPr>
              <a:t>Professor: Fábio Lemes. </a:t>
            </a:r>
          </a:p>
        </p:txBody>
      </p:sp>
    </p:spTree>
    <p:extLst>
      <p:ext uri="{BB962C8B-B14F-4D97-AF65-F5344CB8AC3E}">
        <p14:creationId xmlns:p14="http://schemas.microsoft.com/office/powerpoint/2010/main" val="3848188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Widescreen</PresentationFormat>
  <Paragraphs>0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Íon</vt:lpstr>
      <vt:lpstr>A Construção de um Marco Regulatório para a Economia Criativa no Brasil (Marcos Wachowicz) 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Construção de um Marco Regulatório para a Economia Criativa no Brasil (Marcos Wachowicz) .</dc:title>
  <dc:creator/>
  <cp:lastModifiedBy/>
  <cp:revision>2</cp:revision>
  <dcterms:created xsi:type="dcterms:W3CDTF">2012-07-30T23:50:35Z</dcterms:created>
  <dcterms:modified xsi:type="dcterms:W3CDTF">2014-10-09T00:50:00Z</dcterms:modified>
</cp:coreProperties>
</file>