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195A-91FD-499C-BC17-ECFCA9B14355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36F-4470-4EAC-8F9E-4B1B78F43B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195A-91FD-499C-BC17-ECFCA9B14355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36F-4470-4EAC-8F9E-4B1B78F43B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195A-91FD-499C-BC17-ECFCA9B14355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36F-4470-4EAC-8F9E-4B1B78F43B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195A-91FD-499C-BC17-ECFCA9B14355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36F-4470-4EAC-8F9E-4B1B78F43B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195A-91FD-499C-BC17-ECFCA9B14355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36F-4470-4EAC-8F9E-4B1B78F43B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195A-91FD-499C-BC17-ECFCA9B14355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36F-4470-4EAC-8F9E-4B1B78F43B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195A-91FD-499C-BC17-ECFCA9B14355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36F-4470-4EAC-8F9E-4B1B78F43B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195A-91FD-499C-BC17-ECFCA9B14355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36F-4470-4EAC-8F9E-4B1B78F43B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195A-91FD-499C-BC17-ECFCA9B14355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36F-4470-4EAC-8F9E-4B1B78F43B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195A-91FD-499C-BC17-ECFCA9B14355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36F-4470-4EAC-8F9E-4B1B78F43B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195A-91FD-499C-BC17-ECFCA9B14355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36F-4470-4EAC-8F9E-4B1B78F43B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D195A-91FD-499C-BC17-ECFCA9B14355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E36F-4470-4EAC-8F9E-4B1B78F43B2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Plano da Secretaria da </a:t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r>
              <a:rPr lang="pt-BR" dirty="0">
                <a:latin typeface="Arial" pitchFamily="34" charset="0"/>
                <a:cs typeface="Arial" pitchFamily="34" charset="0"/>
              </a:rPr>
              <a:t>Economia Criativa – 2011 a 2014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143040" y="5857892"/>
            <a:ext cx="6400800" cy="175260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Nome: Leonardo Castro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ETAPA V</a:t>
            </a:r>
            <a:br>
              <a:rPr lang="pt-BR" sz="3600" dirty="0" smtClean="0"/>
            </a:br>
            <a:r>
              <a:rPr lang="pt-BR" sz="3600" dirty="0" smtClean="0"/>
              <a:t> Encontros </a:t>
            </a:r>
            <a:r>
              <a:rPr lang="pt-BR" sz="3600" dirty="0"/>
              <a:t>com órgãos do </a:t>
            </a:r>
            <a:r>
              <a:rPr lang="pt-BR" sz="3600" dirty="0" smtClean="0"/>
              <a:t>Sistema </a:t>
            </a:r>
            <a:r>
              <a:rPr lang="pt-BR" sz="3600" dirty="0" err="1"/>
              <a:t>MinC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Objetivo: Articulação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de Parcerias /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Alinhamento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de Programas.</a:t>
            </a:r>
          </a:p>
          <a:p>
            <a:r>
              <a:rPr lang="pt-BR" sz="2600" dirty="0">
                <a:latin typeface="Arial" pitchFamily="34" charset="0"/>
                <a:cs typeface="Arial" pitchFamily="34" charset="0"/>
              </a:rPr>
              <a:t>Período de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Realização:maio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a junho de 2011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Participantes:Secretaria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de Políticas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Culturais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(SPC), Secretaria do Audiovisual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SAV), Secretaria de Cidadania 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Diversidade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Cultural (SCDC), Secretaria de Fomento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Incentivo à Cultura (SEFIC), FUNARTE -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Fundação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Nacional das Artes, IPHAN -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Instituto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do Patrimônio Histórico e Artístico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Nacional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, IBRAM - Instituto Brasileiro de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Museus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, Fundação Cultural Palmares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Fundação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Casa de Rui Barbosa, Diretoria de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Relações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Internacionais (DRI) 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Representações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Regionais.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ETAPA VI </a:t>
            </a:r>
            <a:br>
              <a:rPr lang="pt-BR" sz="3600" dirty="0" smtClean="0"/>
            </a:br>
            <a:r>
              <a:rPr lang="pt-BR" sz="3600" dirty="0" smtClean="0"/>
              <a:t>Encontro </a:t>
            </a:r>
            <a:r>
              <a:rPr lang="pt-BR" sz="3600" dirty="0"/>
              <a:t>com parceiros </a:t>
            </a:r>
            <a:r>
              <a:rPr lang="pt-BR" sz="3600" dirty="0" smtClean="0"/>
              <a:t>federativos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Objetivo:Articulação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parceria com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Secretarias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Estaduais e Municipais 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Cultura.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Período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realização: 20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julho de 2011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Participantes: Secretarias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 Fundações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Estaduais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 Municipais de Cultura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21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estados presentes (AL ,BA,CE,DF,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ES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 GO, MA, MG, MS,PA, PE, PB, PI, PR,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RJ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 RN, RS, SC, SE, RS ,TO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).13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capitais presentes: Aracaju, Belo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Horizonte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 Campo Grande, Curitiba,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Fortaleza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 Florianópolis, João Pessoa,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Manaus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 Recife, Rio Branco, Rio 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Janeiro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 São Luís e Salvador.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ETAPA VII</a:t>
            </a:r>
            <a:br>
              <a:rPr lang="pt-BR" sz="3600" dirty="0" smtClean="0"/>
            </a:br>
            <a:r>
              <a:rPr lang="pt-BR" sz="3600" dirty="0" smtClean="0"/>
              <a:t>Encontro </a:t>
            </a:r>
            <a:r>
              <a:rPr lang="pt-BR" sz="3600" dirty="0"/>
              <a:t>com juristas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Objetivo:Discussão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sobre marcos legais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economia criativa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Período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realização:15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agosto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2011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Participantes:Pablo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Ortellado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(USP), Allan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Rocha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Souza (UFFRRJ), Roberto Freitas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Filho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(IPEA), Marcos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Wachowikz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(UFSC),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Roberto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Fragalle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Filho(UFF) e Humberto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Cunha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(UNIFOR).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Etapa VIII</a:t>
            </a:r>
            <a:br>
              <a:rPr lang="pt-BR" sz="3200" dirty="0"/>
            </a:br>
            <a:r>
              <a:rPr lang="pt-BR" sz="3200" dirty="0"/>
              <a:t>Planejamento interno </a:t>
            </a:r>
            <a:r>
              <a:rPr lang="pt-BR" sz="3200" dirty="0" smtClean="0"/>
              <a:t>da Secretaria </a:t>
            </a:r>
            <a:r>
              <a:rPr lang="pt-BR" sz="3200" dirty="0"/>
              <a:t>de Economia Criativa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Objetivo: Desenvolvimento de ações, </a:t>
            </a:r>
            <a:r>
              <a:rPr lang="pt-BR" dirty="0" err="1" smtClean="0"/>
              <a:t>produtose</a:t>
            </a:r>
            <a:r>
              <a:rPr lang="pt-BR" dirty="0" smtClean="0"/>
              <a:t> </a:t>
            </a:r>
            <a:r>
              <a:rPr lang="pt-BR" dirty="0"/>
              <a:t>metas (2011 a </a:t>
            </a:r>
            <a:r>
              <a:rPr lang="pt-BR" dirty="0" smtClean="0"/>
              <a:t>2014) Período </a:t>
            </a:r>
            <a:r>
              <a:rPr lang="pt-BR" dirty="0"/>
              <a:t>de Realização: agosto de </a:t>
            </a:r>
            <a:r>
              <a:rPr lang="pt-BR" dirty="0" smtClean="0"/>
              <a:t>2011</a:t>
            </a:r>
          </a:p>
          <a:p>
            <a:r>
              <a:rPr lang="pt-BR" dirty="0" smtClean="0"/>
              <a:t>Participantes</a:t>
            </a:r>
            <a:r>
              <a:rPr lang="pt-BR" dirty="0"/>
              <a:t>: toda a equipe da SEC</a:t>
            </a:r>
          </a:p>
        </p:txBody>
      </p:sp>
    </p:spTree>
    <p:extLst>
      <p:ext uri="{BB962C8B-B14F-4D97-AF65-F5344CB8AC3E}">
        <p14:creationId xmlns:p14="http://schemas.microsoft.com/office/powerpoint/2010/main" val="3455773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Ações e Produtos da SEC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2900" dirty="0">
                <a:latin typeface="Arial" pitchFamily="34" charset="0"/>
                <a:cs typeface="Arial" pitchFamily="34" charset="0"/>
              </a:rPr>
              <a:t>As ações e os produtos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apresentados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neste plano traduzem as diretrizes e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políticas propostas por esta Secretaria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os objetivos e metas previstas no PPA de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2012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a 2015. </a:t>
            </a:r>
          </a:p>
          <a:p>
            <a:r>
              <a:rPr lang="pt-BR" sz="2900" dirty="0">
                <a:latin typeface="Arial" pitchFamily="34" charset="0"/>
                <a:cs typeface="Arial" pitchFamily="34" charset="0"/>
              </a:rPr>
              <a:t>Neste sentido, a SEC propõe um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conjunto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de iniciativas e ações a serem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implementadas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pelo Ministério da Cultura,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articuladas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de modo interministerial e com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diversos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parceiros públicos e privados a partir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dos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seus eixos de atuação: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institucionalização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de territórios criativos;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desenvolvimento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de pesquisas e monitoramentos;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estabelecimento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de marcos regulatórios favoráveis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à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economia criativa brasileira; fomento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técnico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e financeiro voltado para negócios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empreendimentos dos setores criativos;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promoção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e fortalecimento de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organizações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associativas (cooperativas, redes e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coletivos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) e formação para competências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criativas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de modo a promover a inclusão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produtiva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786058"/>
            <a:ext cx="8229600" cy="1143000"/>
          </a:xfrm>
        </p:spPr>
        <p:txBody>
          <a:bodyPr/>
          <a:lstStyle/>
          <a:p>
            <a:r>
              <a:rPr lang="pt-BR" dirty="0" smtClean="0"/>
              <a:t>Fim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Conceito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85836"/>
            <a:ext cx="9144000" cy="5572164"/>
          </a:xfrm>
        </p:spPr>
        <p:txBody>
          <a:bodyPr>
            <a:normAutofit lnSpcReduction="10000"/>
          </a:bodyPr>
          <a:lstStyle/>
          <a:p>
            <a:r>
              <a:rPr lang="pt-BR" sz="1600" dirty="0">
                <a:latin typeface="Arial" pitchFamily="34" charset="0"/>
                <a:cs typeface="Arial" pitchFamily="34" charset="0"/>
              </a:rPr>
              <a:t>A Constituição Brasileira de 1988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trata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do Direito ao Desenvolvimento como um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direito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fundamental, baseado nas prestações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positivas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do Estado que venham concretizar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democracia econômica, social e cultural, 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fim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de efetivar na prática a dignidade da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pessoa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humana. Essas garantias jurídicas, no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entanto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não impediram a decadência dos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modelos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de desenvolvimento focados na mera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acumulação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de riqueza e de crescimento do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PIB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cujos resultados somente reforçaram 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abismo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entre ricos e pobres, especialmente,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nos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países periféricos. 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O Plano da Secretaria da Economia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Criativa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assume no Governo Federal 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desafio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de construir uma nova alternativa de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desenvolvimento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fundamentada na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diversidade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cultural, na inclusão social, na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inovação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e na sustentabilidade. Para tanto, elege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economia criativa como um eixo de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desenvolvimento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Estado brasileiro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. 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Na sociedade do conhecimento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das novas tecnologias, a economia da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cultura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vem se ampliando,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transfigurando se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em uma economia criativa. Essa nova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economia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que ultrapassa as linguagens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artísticas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e as culturas populares, passa 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dominar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novos segmentos (novas mídias,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games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softwares) e a agregar novos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valores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às indústrias tradicionais (design,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arquitetura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moda), tomando hoje grande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importância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nas diversas regiões do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planeta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. É a dimensão simbólica da produção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humana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desta feita, que será elemento fundamental na definição econômica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desses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novos bens e serviços. 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Fruto de uma ação integrada entre 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Ministério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da Cultura e os diversos parceiros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públicos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e privados, o Plano da Secretaria da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Economia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Criativa tem a finalidade de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formular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implementar e monitorar políticas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públicas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para um novo desenvolvimento,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fundamentado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no estímulo à criatividade dos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empreendedores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brasileiros, assim como na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inovação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de seus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empreendimentos. 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endParaRPr lang="pt-BR" sz="1300" dirty="0" smtClean="0">
              <a:latin typeface="Arial" pitchFamily="34" charset="0"/>
              <a:cs typeface="Arial" pitchFamily="34" charset="0"/>
            </a:endParaRPr>
          </a:p>
          <a:p>
            <a:endParaRPr lang="pt-BR" sz="1300" dirty="0">
              <a:latin typeface="Arial" pitchFamily="34" charset="0"/>
              <a:cs typeface="Arial" pitchFamily="34" charset="0"/>
            </a:endParaRPr>
          </a:p>
          <a:p>
            <a:endParaRPr lang="pt-BR" sz="1200" dirty="0"/>
          </a:p>
          <a:p>
            <a:pPr>
              <a:buNone/>
            </a:pPr>
            <a:endParaRPr lang="pt-BR" sz="1200" dirty="0"/>
          </a:p>
          <a:p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/>
          </a:p>
          <a:p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latin typeface="Arial" pitchFamily="34" charset="0"/>
                <a:cs typeface="Arial" pitchFamily="34" charset="0"/>
              </a:rPr>
              <a:t>Estrutura e metodologia de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elaboração 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do Plano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r>
              <a:rPr lang="pt-BR" sz="1800" dirty="0">
                <a:latin typeface="Arial" pitchFamily="34" charset="0"/>
                <a:cs typeface="Arial" pitchFamily="34" charset="0"/>
              </a:rPr>
              <a:t>O Plano da SEC foi elaborado ao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longo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do período compreendido entre abril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julho de 2011. Visando à implementação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políticas públicas transversais a diversos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setores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do poder público, iniciativa privada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sociedade civil, a SEC reuniu, no seu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processo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de planejamento, especialistas 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parceiros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institucionais como as agências de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fomento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e desenvolvimento, empresas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estatais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, organizações do Sistema S,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organismos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bilaterais e multilaterais internacionais,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secretarias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e fundações de cultura, além da </a:t>
            </a:r>
          </a:p>
          <a:p>
            <a:r>
              <a:rPr lang="pt-BR" sz="1800" dirty="0">
                <a:latin typeface="Arial" pitchFamily="34" charset="0"/>
                <a:cs typeface="Arial" pitchFamily="34" charset="0"/>
              </a:rPr>
              <a:t>participação de 16 ministérios e demais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órgãos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do Governo Federal e das secretarias 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órgãos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vinculados do próprio Sistema </a:t>
            </a:r>
            <a:r>
              <a:rPr lang="pt-BR" sz="1800" dirty="0" err="1">
                <a:latin typeface="Arial" pitchFamily="34" charset="0"/>
                <a:cs typeface="Arial" pitchFamily="34" charset="0"/>
              </a:rPr>
              <a:t>MinC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1800" dirty="0">
                <a:latin typeface="Arial" pitchFamily="34" charset="0"/>
                <a:cs typeface="Arial" pitchFamily="34" charset="0"/>
              </a:rPr>
              <a:t>A metodologia adotada no processo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planejamento teve como ponto de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partida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a construção de marcos conceituais e de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princípios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norteadores para fundamentar a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institucionalização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de uma política nacional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economia criativa. </a:t>
            </a: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Ministério </a:t>
            </a:r>
            <a:r>
              <a:rPr lang="pt-BR" sz="3600" dirty="0"/>
              <a:t>da Cultura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900" dirty="0">
                <a:latin typeface="Arial" pitchFamily="34" charset="0"/>
                <a:cs typeface="Arial" pitchFamily="34" charset="0"/>
              </a:rPr>
              <a:t>O planejamento na maioria de suas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etapas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foi construído basicamente em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encontros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com duração média de um dia de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reunião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de trabalho e conduzido pela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seguinte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metodologia: a primeira parte da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reunião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era reservada a apresentações da SEC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de cada instituição convidada. Na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segunda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parte, os participantes se reuniam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em grupos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para debater, sugerir e propor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estratégias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e ações de acordo com os objetivos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pauta proposta em cada encontro, cujas </a:t>
            </a:r>
            <a:r>
              <a:rPr lang="pt-BR" sz="1900" dirty="0" err="1" smtClean="0">
                <a:latin typeface="Arial" pitchFamily="34" charset="0"/>
                <a:cs typeface="Arial" pitchFamily="34" charset="0"/>
              </a:rPr>
              <a:t>ideias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eram reunidas pelo relator de cada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grupo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. Por fim, a terceira parte correspondia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à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consolidação do trabalho realizado pelos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grupos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a partir da apresentação dos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relatores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para todos os participantes do encontro.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Oportunamente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foram realizadas reuniões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bilaterais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quando da impossibilidade de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alguma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instituição convidada participar dos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encontros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29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ETAPA I</a:t>
            </a:r>
            <a:br>
              <a:rPr lang="pt-BR" sz="3600" dirty="0" smtClean="0"/>
            </a:br>
            <a:r>
              <a:rPr lang="pt-BR" sz="3600" dirty="0" smtClean="0"/>
              <a:t>Encontros </a:t>
            </a:r>
            <a:r>
              <a:rPr lang="pt-BR" sz="3600" dirty="0"/>
              <a:t>com </a:t>
            </a:r>
            <a:r>
              <a:rPr lang="pt-BR" sz="3600" dirty="0" err="1" smtClean="0"/>
              <a:t>experts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Construção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marcos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conceituais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princípios norteadores.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Período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realização:18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abril, 03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maio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06 de junho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2011.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Participantes:Tânia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Bacelar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Isaura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Botelho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Paulo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Miguez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César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Bolaño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Henrique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Saravia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Ana Carla Fonseca; Frederico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Barbosa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Cristina Lins, Jurema Machado, Adolfo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Melito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Lala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Deheinzelin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 Lia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Calabre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ETAPAII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>Levantamento de </a:t>
            </a:r>
            <a:r>
              <a:rPr lang="pt-BR" sz="3600" dirty="0" smtClean="0"/>
              <a:t>demandas dos setores criativos </a:t>
            </a:r>
            <a:r>
              <a:rPr lang="pt-BR" sz="3600" dirty="0"/>
              <a:t>brasileiros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Compreensão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demanda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setorial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 campo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criativo.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Período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Realização: maio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2011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Participantes: Equipe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SEC (levantamento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fontes secundárias) e representantes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setores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 Conselho Nacional de Políticas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Culturais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– CNPC (aplicação de questionários).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2700" dirty="0" smtClean="0"/>
              <a:t>ETAPAIII</a:t>
            </a: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/>
              <a:t>Encontro com parceiros </a:t>
            </a:r>
            <a:br>
              <a:rPr lang="pt-BR" sz="2700" dirty="0"/>
            </a:br>
            <a:r>
              <a:rPr lang="pt-BR" sz="2700" dirty="0"/>
              <a:t>institucionais: agências </a:t>
            </a:r>
            <a:r>
              <a:rPr lang="pt-BR" sz="2700" dirty="0" smtClean="0"/>
              <a:t>de </a:t>
            </a:r>
            <a:r>
              <a:rPr lang="pt-BR" sz="2700" dirty="0"/>
              <a:t>fomento </a:t>
            </a:r>
            <a:r>
              <a:rPr lang="pt-BR" sz="2700" dirty="0" smtClean="0"/>
              <a:t>e de desenvolvimento</a:t>
            </a:r>
            <a:r>
              <a:rPr lang="pt-BR" sz="2700" dirty="0"/>
              <a:t>, </a:t>
            </a:r>
            <a:r>
              <a:rPr lang="pt-BR" sz="2700" dirty="0" smtClean="0"/>
              <a:t>órgãos </a:t>
            </a:r>
            <a:r>
              <a:rPr lang="pt-BR" sz="2700" dirty="0"/>
              <a:t>bilaterais e </a:t>
            </a:r>
            <a:r>
              <a:rPr lang="pt-BR" sz="2700" dirty="0" smtClean="0"/>
              <a:t>multilaterais internacionais</a:t>
            </a:r>
            <a:r>
              <a:rPr lang="pt-BR" sz="2700" dirty="0"/>
              <a:t>.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929198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Objetivo:Identificação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parcerias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fontes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recursos para promoção e fomento.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Realização: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09 de maio de 2011.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Participantes:BNDES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Banco do Brasil,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Caixa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Econômica Federal, Banco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Nordeste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Banco da Amazônia, Petrobras,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Eletrobras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Correios, Furnas, CHESF,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SEBRAE/ NA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SEBRAE/RJ, SENAC/NA CNI/SESI/NA,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SESC/SP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UNESCO, UNITAR, OEI, FINEP,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CNPq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APEX.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ETAPA IV</a:t>
            </a:r>
            <a:br>
              <a:rPr lang="pt-BR" sz="3600" dirty="0" smtClean="0"/>
            </a:br>
            <a:r>
              <a:rPr lang="pt-BR" sz="3600" dirty="0" smtClean="0"/>
              <a:t> Encontros </a:t>
            </a:r>
            <a:r>
              <a:rPr lang="pt-BR" sz="3600" dirty="0"/>
              <a:t>com os </a:t>
            </a:r>
            <a:r>
              <a:rPr lang="pt-BR" sz="3600" dirty="0" smtClean="0"/>
              <a:t>ministérios parceiros.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sz="3400" dirty="0" smtClean="0">
                <a:latin typeface="Arial" pitchFamily="34" charset="0"/>
                <a:cs typeface="Arial" pitchFamily="34" charset="0"/>
              </a:rPr>
              <a:t>Objetivo:Identificação 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de parcerias e 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Alinhamento 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de programas</a:t>
            </a:r>
          </a:p>
          <a:p>
            <a:r>
              <a:rPr lang="pt-BR" sz="3400" dirty="0">
                <a:latin typeface="Arial" pitchFamily="34" charset="0"/>
                <a:cs typeface="Arial" pitchFamily="34" charset="0"/>
              </a:rPr>
              <a:t>Período de 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Realização:16 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de maio de 2011</a:t>
            </a:r>
          </a:p>
          <a:p>
            <a:r>
              <a:rPr lang="pt-BR" sz="3400" dirty="0" smtClean="0">
                <a:latin typeface="Arial" pitchFamily="34" charset="0"/>
                <a:cs typeface="Arial" pitchFamily="34" charset="0"/>
              </a:rPr>
              <a:t>Participantes: Ministério 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do 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Desenvolvimento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, Indústria e Comércio Exterior, 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Ministério 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do Trabalho e Emprego, Ministério 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Justiça, Ministério do Meio Ambiente, 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Ministério 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do Turismo, Ministério dos 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Esportes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, Ministério das Comunicações, 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Ministério 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da Ciência e Tecnologia, Ministério da Educação, Ministério das Relações 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Exteriores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, Ministério das Cidades e 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Ministério 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do Desenvolvimento Social, 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Gabinete da 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Presidência - Secretaria de Assuntos </a:t>
            </a:r>
          </a:p>
          <a:p>
            <a:r>
              <a:rPr lang="pt-BR" sz="3400" dirty="0">
                <a:latin typeface="Arial" pitchFamily="34" charset="0"/>
                <a:cs typeface="Arial" pitchFamily="34" charset="0"/>
              </a:rPr>
              <a:t>Estratégicos, Secretaria de </a:t>
            </a:r>
            <a:r>
              <a:rPr lang="pt-BR" sz="3400" dirty="0" err="1">
                <a:latin typeface="Arial" pitchFamily="34" charset="0"/>
                <a:cs typeface="Arial" pitchFamily="34" charset="0"/>
              </a:rPr>
              <a:t>Politicas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 para 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Mulheres, Secretaria da Comunicação e 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Secretaria 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da Micro e Pequena Empresa. 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1289</Words>
  <Application>Microsoft Office PowerPoint</Application>
  <PresentationFormat>Apresentação na tela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Plano da Secretaria da  Economia Criativa – 2011 a 2014 </vt:lpstr>
      <vt:lpstr>Conceito</vt:lpstr>
      <vt:lpstr>Estrutura e metodologia de elaboração do Plano  </vt:lpstr>
      <vt:lpstr>Ministério da Cultura </vt:lpstr>
      <vt:lpstr>Apresentação do PowerPoint</vt:lpstr>
      <vt:lpstr>ETAPA I Encontros com experts </vt:lpstr>
      <vt:lpstr>ETAPAII Levantamento de demandas dos setores criativos brasileiros </vt:lpstr>
      <vt:lpstr>ETAPAIII Encontro com parceiros  institucionais: agências de fomento e de desenvolvimento, órgãos bilaterais e multilaterais internacionais.  </vt:lpstr>
      <vt:lpstr>ETAPA IV  Encontros com os ministérios parceiros. </vt:lpstr>
      <vt:lpstr>ETAPA V  Encontros com órgãos do Sistema MinC </vt:lpstr>
      <vt:lpstr>ETAPA VI  Encontro com parceiros federativos </vt:lpstr>
      <vt:lpstr>ETAPA VII Encontro com juristas  </vt:lpstr>
      <vt:lpstr>Etapa VIII Planejamento interno da Secretaria de Economia Criativa</vt:lpstr>
      <vt:lpstr>Ações e Produtos da SEC</vt:lpstr>
      <vt:lpstr>Fim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LEONARDO</dc:creator>
  <cp:lastModifiedBy>IFSul</cp:lastModifiedBy>
  <cp:revision>9</cp:revision>
  <dcterms:created xsi:type="dcterms:W3CDTF">2014-10-09T13:24:16Z</dcterms:created>
  <dcterms:modified xsi:type="dcterms:W3CDTF">2014-10-09T18:12:08Z</dcterms:modified>
</cp:coreProperties>
</file>