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8" d="100"/>
          <a:sy n="78" d="100"/>
        </p:scale>
        <p:origin x="-111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A63723-8890-4C08-BEA8-9DFD1968FF70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4FAC24-F96C-4C9A-BA00-DD29AD5DBA9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A63723-8890-4C08-BEA8-9DFD1968FF70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4FAC24-F96C-4C9A-BA00-DD29AD5DBA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A63723-8890-4C08-BEA8-9DFD1968FF70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4FAC24-F96C-4C9A-BA00-DD29AD5DBA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A63723-8890-4C08-BEA8-9DFD1968FF70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4FAC24-F96C-4C9A-BA00-DD29AD5DBA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A63723-8890-4C08-BEA8-9DFD1968FF70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4FAC24-F96C-4C9A-BA00-DD29AD5DBA9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A63723-8890-4C08-BEA8-9DFD1968FF70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4FAC24-F96C-4C9A-BA00-DD29AD5DBA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A63723-8890-4C08-BEA8-9DFD1968FF70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4FAC24-F96C-4C9A-BA00-DD29AD5DBA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A63723-8890-4C08-BEA8-9DFD1968FF70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4FAC24-F96C-4C9A-BA00-DD29AD5DBA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A63723-8890-4C08-BEA8-9DFD1968FF70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4FAC24-F96C-4C9A-BA00-DD29AD5DBA9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A63723-8890-4C08-BEA8-9DFD1968FF70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4FAC24-F96C-4C9A-BA00-DD29AD5DBA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A63723-8890-4C08-BEA8-9DFD1968FF70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4FAC24-F96C-4C9A-BA00-DD29AD5DBA9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1A63723-8890-4C08-BEA8-9DFD1968FF70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F4FAC24-F96C-4C9A-BA00-DD29AD5DBA9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132998"/>
          </a:xfrm>
        </p:spPr>
        <p:txBody>
          <a:bodyPr>
            <a:noAutofit/>
          </a:bodyPr>
          <a:lstStyle/>
          <a:p>
            <a:pPr algn="ctr"/>
            <a:r>
              <a:rPr lang="pt-BR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3600" dirty="0">
                <a:latin typeface="Times New Roman" pitchFamily="18" charset="0"/>
                <a:cs typeface="Times New Roman" pitchFamily="18" charset="0"/>
              </a:rPr>
            </a:br>
            <a:r>
              <a:rPr lang="pt-BR" sz="3600" dirty="0" smtClean="0">
                <a:latin typeface="Times New Roman" pitchFamily="18" charset="0"/>
                <a:cs typeface="Times New Roman" pitchFamily="18" charset="0"/>
              </a:rPr>
              <a:t>CIDADES </a:t>
            </a:r>
            <a:r>
              <a:rPr lang="pt-BR" sz="3600" dirty="0">
                <a:latin typeface="Times New Roman" pitchFamily="18" charset="0"/>
                <a:cs typeface="Times New Roman" pitchFamily="18" charset="0"/>
              </a:rPr>
              <a:t>CRIATIVAS – PERSPECTIVAS BRASILEIRAS</a:t>
            </a:r>
            <a:br>
              <a:rPr lang="pt-BR" sz="3600" dirty="0">
                <a:latin typeface="Times New Roman" pitchFamily="18" charset="0"/>
                <a:cs typeface="Times New Roman" pitchFamily="18" charset="0"/>
              </a:rPr>
            </a:br>
            <a:r>
              <a:rPr lang="pt-BR" sz="3600" dirty="0">
                <a:latin typeface="Times New Roman" pitchFamily="18" charset="0"/>
                <a:cs typeface="Times New Roman" pitchFamily="18" charset="0"/>
              </a:rPr>
              <a:t>Ana Carla Fonseca Reis &amp; André </a:t>
            </a:r>
            <a:r>
              <a:rPr lang="pt-BR" sz="3600" dirty="0" err="1" smtClean="0">
                <a:latin typeface="Times New Roman" pitchFamily="18" charset="0"/>
                <a:cs typeface="Times New Roman" pitchFamily="18" charset="0"/>
              </a:rPr>
              <a:t>Urani</a:t>
            </a:r>
            <a:endParaRPr lang="pt-B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03648" y="3140968"/>
            <a:ext cx="7406640" cy="1752600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Nome: Mariana Teixeira e Paulo Cardoso</a:t>
            </a:r>
          </a:p>
          <a:p>
            <a:r>
              <a:rPr lang="pt-B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Turma: 2L – Técnico em Eventos</a:t>
            </a:r>
          </a:p>
          <a:p>
            <a:r>
              <a:rPr lang="pt-B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Disciplina: Economia Criativa</a:t>
            </a:r>
            <a:endParaRPr lang="pt-B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Introdução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latin typeface="Times New Roman" pitchFamily="18" charset="0"/>
                <a:cs typeface="Times New Roman" pitchFamily="18" charset="0"/>
              </a:rPr>
              <a:t>Cidades criativas são espaços urbanos que enaltecem a integração entre atividades artísticas, culturais, sociais com o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governo e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a indústria.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Constituição da Cidade Criativa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Para alguns o que constituí uma cidade criativa são pessoas com uma carga criativa individual (classes criativas), mas para outros são as indústrias e sua capacidade de inovar, atrair e criar.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Segundo os Autores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Uma cidade criativa torna –se atraente para as indústrias e pessoa criativas, quando os habitantes tem como pilares colocar em prática em um ambiente cultural a criatividade em si.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Três Elementos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Três elementos que compõem a Cidade Criativa:</a:t>
            </a:r>
          </a:p>
          <a:p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Inovação: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ode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ser entendida como criatividade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aplicada a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solução de problemas ou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 antecipação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oportunidades.</a:t>
            </a:r>
          </a:p>
          <a:p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Conexão: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da em diversas dimensões históricas entre o passado da cidade, que forma sua identidade e sua estratégia de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futuro.</a:t>
            </a:r>
          </a:p>
          <a:p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Cultura: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cultura se insere na cidade criativa sob quatro formas mais visíveis: por seu conteúdo cultural, pelas indústrias criativas, ao agregar valores a setores tradicionais e ao formar um ambiente criativo.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Desfecho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Pequenas empresas podem ser inspiradoras e inovadoras. Se pensássemos em uma maneira que possibilite emprego (valorizar o talento e saber local), muitos dos que se vão por falta de alternativa poderiam permanecer nas pequenas cidades e expandi-las.  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96</TotalTime>
  <Words>247</Words>
  <Application>Microsoft Office PowerPoint</Application>
  <PresentationFormat>Apresentação na tela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Solstício</vt:lpstr>
      <vt:lpstr>  CIDADES CRIATIVAS – PERSPECTIVAS BRASILEIRAS Ana Carla Fonseca Reis &amp; André Urani</vt:lpstr>
      <vt:lpstr>Introdução</vt:lpstr>
      <vt:lpstr>Constituição da Cidade Criativa</vt:lpstr>
      <vt:lpstr>Segundo os Autores</vt:lpstr>
      <vt:lpstr>Três Elementos</vt:lpstr>
      <vt:lpstr>Desfecho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CIDADES CRIATIVAS</dc:title>
  <dc:creator>Aline</dc:creator>
  <cp:lastModifiedBy>IF Sul-rio-grandense</cp:lastModifiedBy>
  <cp:revision>8</cp:revision>
  <dcterms:created xsi:type="dcterms:W3CDTF">2014-09-30T22:54:32Z</dcterms:created>
  <dcterms:modified xsi:type="dcterms:W3CDTF">2014-10-23T01:08:40Z</dcterms:modified>
</cp:coreProperties>
</file>