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4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ângulo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tângulo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tângulo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tângulo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Retângulo de cantos arredondados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Retângulo de cantos arredondados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tângulo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tângulo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tângulo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tângulo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17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128AD-1744-46CB-B0D6-D58794FE4918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18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4242B12-D492-48C7-8A9B-50FBA3E2CFDE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54A02-0400-41A8-85AD-BB65FC8DF3E6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45FEC-5FA2-48B1-A649-CAD97E1DF761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EEC00-F7E1-4BD9-92C6-5DECB8D6849E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7D78A-01A4-45E5-968E-77B054090861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D6D7E-F5B1-4F0D-84EC-ECAC0B3EB1A1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C3C70-5949-4D51-906C-B271794DF7E3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48998-B030-4851-9B61-A2DDC7B0EA7F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4E897-EF80-42FD-89B6-0A419DB0BE7B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28DD0-A9CA-4C70-BA48-FE6260CDEAE7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84FFE-3652-47D4-A373-0F66CB66FA0B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E8D1CB1-B0AD-4EB2-AFF3-8F2C76B49BE9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8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5ED7E99-C8B5-4152-8F18-41E28ECAAE2C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sp>
        <p:nvSpPr>
          <p:cNvPr id="9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97C2E-5AC3-4BC5-9F26-E2906FD3F59B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51744-160D-499B-8F52-706E6B253945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31BF0-2DBB-41D0-8791-8CE6FF324547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5CF64-0592-47B2-8846-A7621A1A328D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368F6-DD96-4E65-8356-F45ACFE153CD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6F828-1B8D-4DF3-81E4-4DC504C9D589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3DA80-CF90-4613-AE31-E39DA177A6A5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87D48-DDDC-43FC-9416-E513737262CE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tângulo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tângulo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tângulo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tângulo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Retângulo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Retângulo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Retângulo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Retângulo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Espaço Reservado para Título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  <a:endParaRPr lang="en-US" smtClean="0"/>
          </a:p>
        </p:txBody>
      </p:sp>
      <p:sp>
        <p:nvSpPr>
          <p:cNvPr id="1040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 smtClean="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AFCD2964-2AB9-4764-BDEC-6E18DD0BE7C2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19F9C64B-CF88-4CF4-9E45-FBF5EDA0D8CC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6" r:id="rId3"/>
    <p:sldLayoutId id="2147483705" r:id="rId4"/>
    <p:sldLayoutId id="2147483709" r:id="rId5"/>
    <p:sldLayoutId id="2147483710" r:id="rId6"/>
    <p:sldLayoutId id="2147483704" r:id="rId7"/>
    <p:sldLayoutId id="2147483703" r:id="rId8"/>
    <p:sldLayoutId id="2147483702" r:id="rId9"/>
    <p:sldLayoutId id="2147483701" r:id="rId10"/>
    <p:sldLayoutId id="214748370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ítulo 1"/>
          <p:cNvSpPr>
            <a:spLocks noGrp="1"/>
          </p:cNvSpPr>
          <p:nvPr>
            <p:ph type="ctrTitle"/>
          </p:nvPr>
        </p:nvSpPr>
        <p:spPr>
          <a:xfrm>
            <a:off x="500063" y="2000250"/>
            <a:ext cx="8458200" cy="1470025"/>
          </a:xfrm>
        </p:spPr>
        <p:txBody>
          <a:bodyPr/>
          <a:lstStyle/>
          <a:p>
            <a:r>
              <a:rPr lang="pt-BR" smtClean="0"/>
              <a:t>Criatividade em pauta: </a:t>
            </a:r>
            <a:br>
              <a:rPr lang="pt-BR" smtClean="0"/>
            </a:br>
            <a:r>
              <a:rPr lang="pt-BR" smtClean="0"/>
              <a:t>alguns elementos para reflexão</a:t>
            </a:r>
          </a:p>
        </p:txBody>
      </p:sp>
      <p:sp>
        <p:nvSpPr>
          <p:cNvPr id="13314" name="Subtítulo 2"/>
          <p:cNvSpPr>
            <a:spLocks noGrp="1"/>
          </p:cNvSpPr>
          <p:nvPr>
            <p:ph type="subTitle" idx="1"/>
          </p:nvPr>
        </p:nvSpPr>
        <p:spPr>
          <a:xfrm>
            <a:off x="0" y="4857750"/>
            <a:ext cx="4953000" cy="1752600"/>
          </a:xfrm>
        </p:spPr>
        <p:txBody>
          <a:bodyPr/>
          <a:lstStyle/>
          <a:p>
            <a:pPr marL="63500"/>
            <a:r>
              <a:rPr lang="pt-BR" smtClean="0"/>
              <a:t>Bárbara Hoch </a:t>
            </a:r>
          </a:p>
          <a:p>
            <a:pPr marL="63500"/>
            <a:r>
              <a:rPr lang="pt-BR" smtClean="0"/>
              <a:t>2M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http://economia.culturamix.com/blog/wp-content/gallery/globalizacao/globalizacao-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38" y="3929063"/>
            <a:ext cx="3759200" cy="268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Título 1"/>
          <p:cNvSpPr>
            <a:spLocks noGrp="1"/>
          </p:cNvSpPr>
          <p:nvPr>
            <p:ph type="title"/>
          </p:nvPr>
        </p:nvSpPr>
        <p:spPr>
          <a:xfrm>
            <a:off x="500063" y="785813"/>
            <a:ext cx="8229600" cy="1066800"/>
          </a:xfrm>
        </p:spPr>
        <p:txBody>
          <a:bodyPr/>
          <a:lstStyle/>
          <a:p>
            <a:pPr algn="ctr"/>
            <a:r>
              <a:rPr lang="pt-BR" sz="4800" smtClean="0"/>
              <a:t>Globalização</a:t>
            </a:r>
            <a:r>
              <a:rPr lang="pt-BR" sz="4800" smtClean="0">
                <a:latin typeface="Champagne &amp; Limousines"/>
              </a:rPr>
              <a:t>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2643188"/>
            <a:ext cx="6072188" cy="2928937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Consumidores prevalecentes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pt-BR" sz="2400" dirty="0" smtClean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Indústria cultural       Indústria criativa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pt-BR" sz="2400" dirty="0" smtClean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Formação especializada 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pt-BR" sz="2400" dirty="0" smtClean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pt-BR" sz="2400" dirty="0">
              <a:solidFill>
                <a:schemeClr val="bg2">
                  <a:lumMod val="25000"/>
                </a:schemeClr>
              </a:solidFill>
              <a:latin typeface="+mj-lt"/>
            </a:endParaRPr>
          </a:p>
        </p:txBody>
      </p:sp>
      <p:cxnSp>
        <p:nvCxnSpPr>
          <p:cNvPr id="6" name="Conector de seta reta 5"/>
          <p:cNvCxnSpPr/>
          <p:nvPr/>
        </p:nvCxnSpPr>
        <p:spPr>
          <a:xfrm>
            <a:off x="2928938" y="3643313"/>
            <a:ext cx="428625" cy="1587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http://noticias.universia.com.br/br/images/imagenes%20especiales/a/at/ati/atividades-que-ajudam-a-liberar-a-sua-criatividade-noticias.png"/>
          <p:cNvPicPr>
            <a:picLocks noChangeAspect="1" noChangeArrowheads="1"/>
          </p:cNvPicPr>
          <p:nvPr/>
        </p:nvPicPr>
        <p:blipFill>
          <a:blip r:embed="rId2"/>
          <a:srcRect l="10295"/>
          <a:stretch>
            <a:fillRect/>
          </a:stretch>
        </p:blipFill>
        <p:spPr bwMode="auto">
          <a:xfrm>
            <a:off x="0" y="3214688"/>
            <a:ext cx="4357688" cy="27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smtClean="0"/>
              <a:t>Indústrias criativas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71813" y="2357438"/>
            <a:ext cx="5143500" cy="4324350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t-BR" dirty="0" smtClean="0">
                <a:latin typeface="+mj-lt"/>
              </a:rPr>
              <a:t>Patrimônio cultural 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pt-BR" dirty="0" smtClean="0">
              <a:latin typeface="+mj-lt"/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t-BR" dirty="0" smtClean="0">
                <a:latin typeface="+mj-lt"/>
              </a:rPr>
              <a:t>Artes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pt-BR" dirty="0" smtClean="0">
              <a:latin typeface="+mj-lt"/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t-BR" dirty="0" smtClean="0">
                <a:latin typeface="+mj-lt"/>
              </a:rPr>
              <a:t>Mídia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pt-BR" dirty="0" smtClean="0">
              <a:latin typeface="+mj-lt"/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t-BR" dirty="0" smtClean="0">
                <a:latin typeface="+mj-lt"/>
              </a:rPr>
              <a:t> Administração e técnicos</a:t>
            </a:r>
            <a:endParaRPr lang="pt-BR" dirty="0"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https://encrypted-tbn0.gstatic.com/images?q=tbn:ANd9GcSd_FenLr4RFYBsgPlQwjt3wZgLMs1kISareZmkKa6ENA1R1VR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38" y="2286000"/>
            <a:ext cx="3146425" cy="370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Interesse econômico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249488"/>
            <a:ext cx="5686425" cy="4324350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t-BR" sz="2400" dirty="0" smtClean="0">
                <a:latin typeface="+mj-lt"/>
              </a:rPr>
              <a:t>Espaço nas agendas governamentais 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pt-BR" sz="2400" dirty="0" smtClean="0">
              <a:latin typeface="+mj-lt"/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t-BR" sz="2400" dirty="0" smtClean="0">
                <a:latin typeface="+mj-lt"/>
              </a:rPr>
              <a:t>Reconhecimento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pt-BR" sz="2400" dirty="0" smtClean="0">
              <a:latin typeface="+mj-lt"/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t-BR" sz="2400" dirty="0" smtClean="0">
                <a:latin typeface="+mj-lt"/>
              </a:rPr>
              <a:t>Mais opções de investimento </a:t>
            </a:r>
            <a:endParaRPr lang="pt-BR" sz="2400" dirty="0"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http://livreiniciativa.files.wordpress.com/2010/04/criatividad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63" y="2297113"/>
            <a:ext cx="4357687" cy="456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mtClean="0"/>
              <a:t>Flexibilidade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2786063"/>
            <a:ext cx="3829050" cy="4324350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pt-BR" dirty="0" smtClean="0">
              <a:latin typeface="+mj-lt"/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t-BR" dirty="0" err="1" smtClean="0">
                <a:latin typeface="+mj-lt"/>
              </a:rPr>
              <a:t>Fordismo</a:t>
            </a:r>
            <a:endParaRPr lang="pt-BR" dirty="0" smtClean="0">
              <a:latin typeface="+mj-lt"/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pt-BR" dirty="0" smtClean="0">
              <a:latin typeface="+mj-lt"/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t-BR" dirty="0" smtClean="0">
                <a:latin typeface="+mj-lt"/>
              </a:rPr>
              <a:t>Empresas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pt-BR" dirty="0" smtClean="0">
              <a:latin typeface="+mj-lt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6786563" y="3357563"/>
            <a:ext cx="2000250" cy="13843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pt-BR" sz="2800" dirty="0">
                <a:latin typeface="+mj-lt"/>
              </a:rPr>
              <a:t>Efêmero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endParaRPr lang="pt-BR" sz="2800" dirty="0">
              <a:latin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pt-BR" sz="2800" dirty="0">
                <a:latin typeface="+mj-lt"/>
              </a:rPr>
              <a:t>Liberdade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Espaço Reservado para Conteúdo 2"/>
          <p:cNvSpPr>
            <a:spLocks noGrp="1"/>
          </p:cNvSpPr>
          <p:nvPr>
            <p:ph idx="1"/>
          </p:nvPr>
        </p:nvSpPr>
        <p:spPr>
          <a:xfrm>
            <a:off x="285750" y="1571625"/>
            <a:ext cx="8229600" cy="4324350"/>
          </a:xfrm>
        </p:spPr>
        <p:txBody>
          <a:bodyPr/>
          <a:lstStyle/>
          <a:p>
            <a:pPr algn="ctr">
              <a:buFont typeface="Georgia" pitchFamily="18" charset="0"/>
              <a:buNone/>
            </a:pPr>
            <a:r>
              <a:rPr lang="pt-BR" sz="3600" smtClean="0"/>
              <a:t>“Não consigo conceber uma sociedade democrática sem que as pessoas tenham acesso às diversas formas de expressão”</a:t>
            </a:r>
          </a:p>
          <a:p>
            <a:pPr algn="ctr">
              <a:buFont typeface="Georgia" pitchFamily="18" charset="0"/>
              <a:buNone/>
            </a:pPr>
            <a:endParaRPr lang="pt-BR" sz="3600" smtClean="0"/>
          </a:p>
          <a:p>
            <a:pPr algn="ctr">
              <a:buFont typeface="Georgia" pitchFamily="18" charset="0"/>
              <a:buNone/>
            </a:pPr>
            <a:r>
              <a:rPr lang="pt-BR" sz="2400" smtClean="0"/>
              <a:t>Isaura Botelho</a:t>
            </a:r>
          </a:p>
        </p:txBody>
      </p:sp>
      <p:sp>
        <p:nvSpPr>
          <p:cNvPr id="5" name="Colchete duplo 4"/>
          <p:cNvSpPr/>
          <p:nvPr/>
        </p:nvSpPr>
        <p:spPr>
          <a:xfrm>
            <a:off x="3214688" y="4071938"/>
            <a:ext cx="2357437" cy="612775"/>
          </a:xfrm>
          <a:prstGeom prst="bracketPair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139</TotalTime>
  <Words>63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Modelo de design</vt:lpstr>
      </vt:variant>
      <vt:variant>
        <vt:i4>4</vt:i4>
      </vt:variant>
      <vt:variant>
        <vt:lpstr>Títulos de slides</vt:lpstr>
      </vt:variant>
      <vt:variant>
        <vt:i4>6</vt:i4>
      </vt:variant>
    </vt:vector>
  </HeadingPairs>
  <TitlesOfParts>
    <vt:vector size="16" baseType="lpstr">
      <vt:lpstr>Georgia</vt:lpstr>
      <vt:lpstr>Arial</vt:lpstr>
      <vt:lpstr>Trebuchet MS</vt:lpstr>
      <vt:lpstr>Wingdings 2</vt:lpstr>
      <vt:lpstr>Calibri</vt:lpstr>
      <vt:lpstr>Champagne &amp; Limousines</vt:lpstr>
      <vt:lpstr>Urbano</vt:lpstr>
      <vt:lpstr>Urbano</vt:lpstr>
      <vt:lpstr>Urbano</vt:lpstr>
      <vt:lpstr>Urbano</vt:lpstr>
      <vt:lpstr>Criatividade em pauta:  alguns elementos para reflexão</vt:lpstr>
      <vt:lpstr>Globalização </vt:lpstr>
      <vt:lpstr>Indústrias criativas </vt:lpstr>
      <vt:lpstr>Interesse econômico </vt:lpstr>
      <vt:lpstr>Flexibilidade 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Criatividade em pauta:  alguns elementos para reflexão</dc:title>
  <dc:creator>barbara</dc:creator>
  <cp:lastModifiedBy>***</cp:lastModifiedBy>
  <cp:revision>14</cp:revision>
  <dcterms:created xsi:type="dcterms:W3CDTF">2014-10-08T22:24:18Z</dcterms:created>
  <dcterms:modified xsi:type="dcterms:W3CDTF">2014-10-09T04:54:22Z</dcterms:modified>
</cp:coreProperties>
</file>