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4FCAD-9E99-43FB-BD95-77C9B4440EC4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2760FBC-801F-44C1-88D0-A80F065491A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7E44-07F9-429D-A180-A16EB260524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4DEEF-6C3F-48E1-A0F2-E5AD17A3883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98617-69CA-40D5-9E51-92D3B8C567D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506EC-4A18-41F6-9DFF-00132AE1915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2C29E-2452-4DEE-8C35-94B61AD87555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F6694-275D-417F-9BD8-A0771A021B8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73D22-BE68-469D-803C-488522AC593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6DFD-72ED-431A-B340-020BBEA16E1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934C-C25E-4C70-BDB4-46E54B56471A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E426-8D23-480F-8C9C-3F9650CE2B6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DF3B6-FCEF-4D58-B3BD-2CD20FD77C2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BECE-D180-4B26-B1EC-7B04A42EE3C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D6813-3C58-47E3-B01F-8ED798D7655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BD55-D44F-44BD-9036-8908E9C97F1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AA0B4-3E02-4CB2-BB25-E2539DC7139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EBAE2-12C3-4069-811F-AA1434E06C7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7A7A6-1188-4366-85DC-128B28A9A74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43179-3E72-4EAC-935D-71A5EBF46D3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02C6E-C014-408E-A41A-29AEE7CB8C5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2E9A3-CF27-4619-8902-24ADEE4C53B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7DF97C0-FF94-44D9-83AF-85F8261625C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D779815-3DE2-43E4-A323-6239DE2138F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78" r:id="rId4"/>
    <p:sldLayoutId id="2147483777" r:id="rId5"/>
    <p:sldLayoutId id="2147483776" r:id="rId6"/>
    <p:sldLayoutId id="2147483782" r:id="rId7"/>
    <p:sldLayoutId id="2147483783" r:id="rId8"/>
    <p:sldLayoutId id="2147483784" r:id="rId9"/>
    <p:sldLayoutId id="2147483775" r:id="rId10"/>
    <p:sldLayoutId id="21474837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i="1" dirty="0">
                <a:latin typeface="+mj-lt"/>
              </a:rPr>
              <a:t>Lia </a:t>
            </a:r>
            <a:r>
              <a:rPr lang="pt-BR" sz="2000" b="1" i="1" dirty="0" err="1">
                <a:latin typeface="+mj-lt"/>
              </a:rPr>
              <a:t>Calabre</a:t>
            </a:r>
            <a:endParaRPr lang="pt-BR" sz="2000" b="1" dirty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b="1" dirty="0">
              <a:latin typeface="+mj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8013" y="188913"/>
            <a:ext cx="6629400" cy="26638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Plano </a:t>
            </a:r>
            <a:r>
              <a:rPr lang="pt-BR" sz="3600" dirty="0"/>
              <a:t>da </a:t>
            </a:r>
            <a:r>
              <a:rPr lang="pt-BR" sz="3600" dirty="0" smtClean="0"/>
              <a:t>Secretaria de  Economia </a:t>
            </a:r>
            <a:r>
              <a:rPr lang="pt-BR" sz="3600" dirty="0"/>
              <a:t>Criativa</a:t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860425" y="3213100"/>
            <a:ext cx="5905500" cy="1724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i="1" dirty="0">
                <a:latin typeface="+mj-lt"/>
              </a:rPr>
              <a:t>A PROBLEMÁTICA DO DESENVOLVIMENTO DENTRO DO CAMPO DE CONSTRUÇÕES DE POLÍTICAS CULTURAIS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Políticas culturais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344863"/>
          </a:xfrm>
        </p:spPr>
        <p:txBody>
          <a:bodyPr/>
          <a:lstStyle/>
          <a:p>
            <a:pPr marL="114300" indent="0" algn="just">
              <a:buFont typeface="Arial" charset="0"/>
              <a:buNone/>
            </a:pPr>
            <a:r>
              <a:rPr lang="pt-BR" smtClean="0"/>
              <a:t>O presente trabalho refere-se ao desenvolvimento na área de políticas culturais, com enfoque na explicação da criação das mesmas e seus objetivos.</a:t>
            </a:r>
          </a:p>
          <a:p>
            <a:pPr marL="114300" indent="0" algn="just">
              <a:buFont typeface="Arial" charset="0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Lei de incentivos fiscais para a área da cultura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 rtlCol="0">
            <a:normAutofit lnSpcReduction="10000"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O primeiro ministro da cultura, Celso Furtado, criou em julho de 1996 a Lei de Incentivo a Cultura, com os seguintes objetivos: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“...</a:t>
            </a:r>
            <a:r>
              <a:rPr lang="pt-BR" dirty="0"/>
              <a:t>estimular a emergência e o desenvolvimento das forças criativas, tão </a:t>
            </a:r>
            <a:r>
              <a:rPr lang="pt-BR" dirty="0" smtClean="0"/>
              <a:t>vigorosas em </a:t>
            </a:r>
            <a:r>
              <a:rPr lang="pt-BR" dirty="0"/>
              <a:t>nosso povo, é facilitar o surgimento e o revigoramento de instituições </a:t>
            </a:r>
            <a:r>
              <a:rPr lang="pt-BR" dirty="0" smtClean="0"/>
              <a:t>locais de </a:t>
            </a:r>
            <a:r>
              <a:rPr lang="pt-BR" dirty="0"/>
              <a:t>apoio à ação cultural, e ainda ativar na sociedade a consciência de que o </a:t>
            </a:r>
            <a:r>
              <a:rPr lang="pt-BR" dirty="0" smtClean="0"/>
              <a:t>efetivo controle </a:t>
            </a:r>
            <a:r>
              <a:rPr lang="pt-BR" dirty="0"/>
              <a:t>do uso dos recursos que se aplicam na cultura e transitam pelo </a:t>
            </a:r>
            <a:r>
              <a:rPr lang="pt-BR" dirty="0" smtClean="0"/>
              <a:t>Estado é </a:t>
            </a:r>
            <a:r>
              <a:rPr lang="pt-BR" dirty="0"/>
              <a:t>tarefa que corresponde às comunidade que deles se beneficiam</a:t>
            </a:r>
            <a:r>
              <a:rPr lang="pt-BR" dirty="0" smtClean="0"/>
              <a:t>.”  </a:t>
            </a:r>
            <a:r>
              <a:rPr lang="pt-BR" dirty="0"/>
              <a:t>(</a:t>
            </a:r>
            <a:r>
              <a:rPr lang="pt-BR" dirty="0" smtClean="0"/>
              <a:t>Furtado.1988-A </a:t>
            </a:r>
            <a:r>
              <a:rPr lang="pt-BR" dirty="0"/>
              <a:t>p.9)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Font typeface="Arial" charset="0"/>
              <a:buNone/>
            </a:pPr>
            <a:r>
              <a:rPr lang="pt-BR" smtClean="0"/>
              <a:t>Após dois anos da criação da lei de Furtado, consta na Constituição de 1998 o direito a cultura a todos os brasileiros. A autora </a:t>
            </a:r>
            <a:r>
              <a:rPr lang="pt-BR" i="1" smtClean="0"/>
              <a:t>Amasthya Sen </a:t>
            </a:r>
            <a:r>
              <a:rPr lang="pt-BR" smtClean="0"/>
              <a:t>defende que a liberdade cultural leva ao desenvolvimento humano. Quando criada a lei de incentivos ficais, um dos objetivos era obter desenvolvimento social qualitativo, resultando em um desenvolvimento melhor da sociedade brasileira.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Desenvolvimento cultural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O desenvolvimento de políticas públicas deve ser levado em consideração a desigualdade regional de investimento público e privado no campo. Contudo já relatado no trabalho fica a questão: “o que define desenvolvimento cultural?”. Uma região com grande diversidade cultural é mais desenvolvida no campo da cultura  ou uma região com muitos equipamentos culturais?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êutico">
  <a:themeElements>
    <a:clrScheme name="Farmacêutic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êutic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êut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</TotalTime>
  <Words>254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Modelo de design</vt:lpstr>
      </vt:variant>
      <vt:variant>
        <vt:i4>7</vt:i4>
      </vt:variant>
      <vt:variant>
        <vt:lpstr>Títulos de slides</vt:lpstr>
      </vt:variant>
      <vt:variant>
        <vt:i4>5</vt:i4>
      </vt:variant>
    </vt:vector>
  </HeadingPairs>
  <TitlesOfParts>
    <vt:vector size="16" baseType="lpstr">
      <vt:lpstr>Century Gothic</vt:lpstr>
      <vt:lpstr>Arial</vt:lpstr>
      <vt:lpstr>Book Antiqua</vt:lpstr>
      <vt:lpstr>Calibri</vt:lpstr>
      <vt:lpstr>Farmacêutico</vt:lpstr>
      <vt:lpstr>Farmacêutico</vt:lpstr>
      <vt:lpstr>Farmacêutico</vt:lpstr>
      <vt:lpstr>Farmacêutico</vt:lpstr>
      <vt:lpstr>Farmacêutico</vt:lpstr>
      <vt:lpstr>Farmacêutico</vt:lpstr>
      <vt:lpstr>Farmacêutico</vt:lpstr>
      <vt:lpstr>    PLANO DA SECRETARIA DE  ECONOMIA CRIATIVA </vt:lpstr>
      <vt:lpstr>POLÍTICAS CULTURAIS </vt:lpstr>
      <vt:lpstr>LEI DE INCENTIVOS FISCAIS PARA A ÁREA DA CULTURA</vt:lpstr>
      <vt:lpstr>Slide 4</vt:lpstr>
      <vt:lpstr>DESENVOLVIMENTO CULTURAL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da Secretaria de  Economia Criativa</dc:title>
  <dc:creator>Seven</dc:creator>
  <cp:lastModifiedBy>***</cp:lastModifiedBy>
  <cp:revision>5</cp:revision>
  <dcterms:created xsi:type="dcterms:W3CDTF">2014-10-01T01:08:54Z</dcterms:created>
  <dcterms:modified xsi:type="dcterms:W3CDTF">2014-10-09T04:35:46Z</dcterms:modified>
</cp:coreProperties>
</file>