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livre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89FA7-B1E2-4EE1-A2AE-DCEB2B43E6EF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7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BCDE3-D5AC-40B3-AE1F-769BB4F88A6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C7C8-3AB1-40E5-B427-E15F6FB492D4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D80DA-7E8E-43C4-B21F-D9CE744F32E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08675-7EE5-42EC-83BF-9E4D533205DE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A0DF3-FECF-4D41-9E4D-BE7E06E8CD6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1C7DB-24E8-4555-8F0B-2A7F77047280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37E3C-47C5-4AB2-9D34-63786573AEC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livre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3538F-46E2-4784-90F9-DD558E5B92ED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A32EC-1016-4A33-8A84-9C1B19CC26C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2D053-BF8C-4FEF-95EE-02BA7F213C42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0FDFC-E5C2-4C26-BA24-48321A95628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E8440-CD6F-481F-AC95-9645F42A19F2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0FA31-0C29-459F-B852-AB8DFE28E3A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7C9A4-EDE5-43F5-A9BB-400D68FDE9DE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CC5B8-DECC-4448-9371-E2699867E1F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3395C-58E1-4547-B8E3-1D93CF61FC58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EE880-E971-40FF-B8CF-81C7C4B8ED2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CAB35-55D5-43AD-B7E8-794452E1EC8A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98298-4EF3-4D64-8F64-E83AA1FCEE3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633B1-B91C-46B0-8324-B048BE3E27E8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A5A7E-CC7F-4A24-937B-3D955A0B3ED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Espaço Reservado para Título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9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C0506B-229B-46B2-ACAB-0D7497B17A1B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0616A3-334F-4613-8559-F933C359154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21" r:id="rId3"/>
    <p:sldLayoutId id="2147483718" r:id="rId4"/>
    <p:sldLayoutId id="2147483722" r:id="rId5"/>
    <p:sldLayoutId id="2147483717" r:id="rId6"/>
    <p:sldLayoutId id="2147483716" r:id="rId7"/>
    <p:sldLayoutId id="2147483723" r:id="rId8"/>
    <p:sldLayoutId id="2147483724" r:id="rId9"/>
    <p:sldLayoutId id="2147483715" r:id="rId10"/>
    <p:sldLayoutId id="214748371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35696" y="1412775"/>
            <a:ext cx="7308304" cy="24591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mtClean="0">
                <a:latin typeface="Book Antiqua" pitchFamily="18" charset="0"/>
              </a:rPr>
              <a:t>Política Pública, Política Cultural, Indústrias Culturais e Indústrias Criativas</a:t>
            </a:r>
            <a:endParaRPr lang="pt-BR">
              <a:latin typeface="Book Antiqua" pitchFamily="18" charset="0"/>
            </a:endParaRPr>
          </a:p>
        </p:txBody>
      </p:sp>
      <p:sp>
        <p:nvSpPr>
          <p:cNvPr id="13314" name="Subtítulo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6202363" cy="2697162"/>
          </a:xfrm>
        </p:spPr>
        <p:txBody>
          <a:bodyPr/>
          <a:lstStyle/>
          <a:p>
            <a:r>
              <a:rPr lang="pt-BR" smtClean="0"/>
              <a:t>Caroline Heissler</a:t>
            </a:r>
          </a:p>
          <a:p>
            <a:r>
              <a:rPr lang="pt-BR" smtClean="0"/>
              <a:t>Livro: Plano da Secretaria da Economia Criativa</a:t>
            </a:r>
          </a:p>
          <a:p>
            <a:r>
              <a:rPr lang="pt-BR" smtClean="0"/>
              <a:t>Anexo 1- texto: </a:t>
            </a:r>
            <a:r>
              <a:rPr lang="pt-BR" smtClean="0">
                <a:latin typeface="Book Antiqua" pitchFamily="18" charset="0"/>
              </a:rPr>
              <a:t>Política Pública, Política Cultural, Indústrias Culturais e Indústrias Criativas</a:t>
            </a:r>
            <a:r>
              <a:rPr lang="pt-BR" smtClean="0"/>
              <a:t> </a:t>
            </a:r>
          </a:p>
          <a:p>
            <a:r>
              <a:rPr lang="pt-BR" smtClean="0"/>
              <a:t>Autor: Enrique Saravia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 que é Política Pública?</a:t>
            </a:r>
          </a:p>
          <a:p>
            <a:endParaRPr lang="pt-B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Política Cultural</a:t>
            </a:r>
          </a:p>
          <a:p>
            <a:endParaRPr lang="pt-B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Indústrias Culturais e Indústrias Criativas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117</TotalTime>
  <Words>36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Modelo de design</vt:lpstr>
      </vt:variant>
      <vt:variant>
        <vt:i4>6</vt:i4>
      </vt:variant>
      <vt:variant>
        <vt:lpstr>Títulos de slides</vt:lpstr>
      </vt:variant>
      <vt:variant>
        <vt:i4>4</vt:i4>
      </vt:variant>
    </vt:vector>
  </HeadingPairs>
  <TitlesOfParts>
    <vt:vector size="15" baseType="lpstr">
      <vt:lpstr>Arial</vt:lpstr>
      <vt:lpstr>Franklin Gothic Book</vt:lpstr>
      <vt:lpstr>Wingdings 2</vt:lpstr>
      <vt:lpstr>Calibri</vt:lpstr>
      <vt:lpstr>Book Antiqua</vt:lpstr>
      <vt:lpstr>Técnica</vt:lpstr>
      <vt:lpstr>Técnica</vt:lpstr>
      <vt:lpstr>Técnica</vt:lpstr>
      <vt:lpstr>Técnica</vt:lpstr>
      <vt:lpstr>Técnica</vt:lpstr>
      <vt:lpstr>Técnica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 Pública, Política Cultural, Indústrias Culturais e Indústrias Criativas</dc:title>
  <dc:creator>Caroline Heissler</dc:creator>
  <cp:lastModifiedBy>***</cp:lastModifiedBy>
  <cp:revision>9</cp:revision>
  <dcterms:created xsi:type="dcterms:W3CDTF">2014-09-30T13:48:00Z</dcterms:created>
  <dcterms:modified xsi:type="dcterms:W3CDTF">2014-10-09T04:10:18Z</dcterms:modified>
</cp:coreProperties>
</file>