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23A12-378E-4EC6-BA47-638BD2A8E017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8FD32-14FA-4923-9CAD-FFD19A1C64CD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99362-0E72-4BA8-8027-A82FEB7B806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28E65-C358-41DE-A580-25860938CDD7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25D0E-461C-4AD1-99E7-16B7CFC05FA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AC071-024B-4F89-9084-03FF8FF3CD3D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87B09-6D94-41CA-8D27-60BDC151927D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0A82D-C14C-4A31-B28E-265327383D4A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09F1D-8462-47B0-86EC-6A5CFF9D261C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256C4-BF2C-49E3-BDF1-E614DAC4A2C0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33839-F711-4B4A-B711-75A0CAA26E18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89092-B1E7-4E24-9E94-5649F4F24E35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C97D3-A804-4C1F-AE84-9522269AD1E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D23BA-9D0C-4290-8350-D4B279524399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4F319-A41D-406F-A2E6-CD5D5780713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15B89-B302-4D1C-AFEC-0602B24C4EC0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6D332-3925-40A5-8D7F-4126CE52931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E35DB-C5C2-4638-BF68-09C635E8A96D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37C95-9818-425E-9424-C5B6CBB8F42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3EA93-FA19-4411-95E0-C306900C70D1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3ED77-AF32-4C6B-A504-BD8E4FCA244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A3A91-D51D-49BB-A3B1-00B366BEBD04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786405D2-A53D-4A11-AB58-874860FB806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9A47E8E1-FDA0-4EE0-8333-9C02124E4435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D2DA7A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FADA7A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B88472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BR" sz="4000" dirty="0" smtClean="0"/>
              <a:t>Competências Criativas para Fortalecer a Economia Criativa no Brasil</a:t>
            </a:r>
            <a:endParaRPr lang="pt-B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623050" cy="1449388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Nome: Ingrid Santos                            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Livro: Plano da Secretaria da Economia Criativa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Autor: Carlos Lopes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mtClean="0"/>
              <a:t>   Economia criativa se refere às atividades que envolvem criação, produção e distribuição de bens e serviços usando capacidade criativa e intelectual.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smtClean="0"/>
              <a:t>    O Brasil está cheio dessas riquezas, porém o governo não da incentivo à elas, as riquezas estão ocultas e espalhadas pelo país. </a:t>
            </a:r>
          </a:p>
          <a:p>
            <a:pPr algn="just"/>
            <a:r>
              <a:rPr lang="pt-BR" smtClean="0"/>
              <a:t>    Alguns deles precisam de benefícios de conhecimento da área, como por exemplo, saber investir no seu próprio negócio e outros precisam de capacitação para auxiliar os menores e entrantes.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   </a:t>
            </a:r>
            <a:r>
              <a:rPr lang="pt-BR" dirty="0"/>
              <a:t>Mas o foco principal é a </a:t>
            </a:r>
            <a:r>
              <a:rPr lang="pt-BR" dirty="0" smtClean="0"/>
              <a:t>negligência </a:t>
            </a:r>
            <a:r>
              <a:rPr lang="pt-BR" dirty="0"/>
              <a:t>do governo de enxergar isso, que seria muito importante </a:t>
            </a:r>
            <a:r>
              <a:rPr lang="pt-BR" dirty="0" smtClean="0"/>
              <a:t>em um </a:t>
            </a:r>
            <a:r>
              <a:rPr lang="pt-BR" dirty="0"/>
              <a:t>ambiente de divulgação internacional e até do próprio trabalho, garantindo divulgação de imagem, fora o fato que se esconde um grande potencial econômico dentro dessa área.</a:t>
            </a: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7620000" cy="50958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pt-BR" dirty="0" smtClean="0"/>
              <a:t>   	É preciso  </a:t>
            </a:r>
            <a:r>
              <a:rPr lang="pt-BR" dirty="0"/>
              <a:t>mapear todo o sistema desse tipo de negocio e identificar onde estão os pontos que os artistas/empreendedores necessitam de ajuda, e </a:t>
            </a:r>
            <a:r>
              <a:rPr lang="pt-BR" dirty="0" smtClean="0"/>
              <a:t> </a:t>
            </a:r>
            <a:r>
              <a:rPr lang="pt-BR" dirty="0"/>
              <a:t>existem algumas instituições que já levantaram informações que podem ser muito úteis nesse quesito. </a:t>
            </a: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smtClean="0"/>
              <a:t>   </a:t>
            </a:r>
            <a:r>
              <a:rPr lang="pt-BR" smtClean="0"/>
              <a:t>Fora isso, é preciso separar por setores. Então deve-se ter todo um trabalho pedagógico com esta questão, também não esquecendo que pessoas que trabalham em setores iguais podem ajudar umas as outras por meio de integração e rede.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   E também o governo deve dar assistência educativa tanto presencial quanto à distancia para os setores. Unindo tudo isso, pode-se fortalecer esse setor, levando a ser um grande pilar econômico para o Brasil, pois iria beneficiar inúmeras pessoas que possuem todos os tipos de negócios que envolvem criações e etc.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12">
      <a:dk1>
        <a:sysClr val="windowText" lastClr="000000"/>
      </a:dk1>
      <a:lt1>
        <a:srgbClr val="D8D8D8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211</TotalTime>
  <Words>263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Modelo de design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Calibri</vt:lpstr>
      <vt:lpstr>Arial</vt:lpstr>
      <vt:lpstr>Cambria</vt:lpstr>
      <vt:lpstr>Adjacency</vt:lpstr>
      <vt:lpstr>Competências Criativas para Fortalecer a Economia Criativa no Brasil</vt:lpstr>
      <vt:lpstr>Slide 2</vt:lpstr>
      <vt:lpstr>Slide 3</vt:lpstr>
      <vt:lpstr>Slide 4</vt:lpstr>
      <vt:lpstr> 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Competências Criativas para Fortalecer a Economia Criativa no Brasil</dc:title>
  <dc:creator>ingridsantos97@outlook.com</dc:creator>
  <cp:lastModifiedBy>***</cp:lastModifiedBy>
  <cp:revision>9</cp:revision>
  <dcterms:created xsi:type="dcterms:W3CDTF">2014-09-29T21:17:35Z</dcterms:created>
  <dcterms:modified xsi:type="dcterms:W3CDTF">2014-10-09T04:16:29Z</dcterms:modified>
</cp:coreProperties>
</file>