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6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2" d="100"/>
          <a:sy n="62" d="100"/>
        </p:scale>
        <p:origin x="-72" y="-29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6"/>
          <p:cNvSpPr>
            <a:spLocks/>
          </p:cNvSpPr>
          <p:nvPr/>
        </p:nvSpPr>
        <p:spPr bwMode="auto">
          <a:xfrm>
            <a:off x="0" y="4324350"/>
            <a:ext cx="1744663" cy="777875"/>
          </a:xfrm>
          <a:custGeom>
            <a:avLst/>
            <a:gdLst>
              <a:gd name="T0" fmla="*/ 0 w 372"/>
              <a:gd name="T1" fmla="*/ 0 h 166"/>
              <a:gd name="T2" fmla="*/ 372 w 372"/>
              <a:gd name="T3" fmla="*/ 166 h 166"/>
            </a:gdLst>
            <a:ahLst/>
            <a:cxnLst>
              <a:cxn ang="0">
                <a:pos x="287" y="166"/>
              </a:cxn>
              <a:cxn ang="0">
                <a:pos x="293" y="164"/>
              </a:cxn>
              <a:cxn ang="0">
                <a:pos x="294" y="163"/>
              </a:cxn>
              <a:cxn ang="0">
                <a:pos x="370" y="87"/>
              </a:cxn>
              <a:cxn ang="0">
                <a:pos x="370" y="78"/>
              </a:cxn>
              <a:cxn ang="0">
                <a:pos x="294" y="3"/>
              </a:cxn>
              <a:cxn ang="0">
                <a:pos x="293" y="2"/>
              </a:cxn>
              <a:cxn ang="0">
                <a:pos x="287" y="0"/>
              </a:cxn>
              <a:cxn ang="0">
                <a:pos x="0" y="0"/>
              </a:cxn>
              <a:cxn ang="0">
                <a:pos x="0" y="166"/>
              </a:cxn>
              <a:cxn ang="0">
                <a:pos x="287" y="166"/>
              </a:cxn>
            </a:cxnLst>
            <a:rect l="T0" t="T1" r="T2" b="T3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B85F02-69E5-45EF-AB99-A4949C466D3C}" type="datetimeFigureOut">
              <a:rPr lang="pt-BR"/>
              <a:pPr>
                <a:defRPr/>
              </a:pPr>
              <a:t>9/10/2014</a:t>
            </a:fld>
            <a:endParaRPr lang="pt-B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3" y="4529138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CC742F-B014-4909-B00A-13120F156E35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-4763" y="317817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0ACB34-A5BD-4692-A15B-C953410066DD}" type="datetimeFigureOut">
              <a:rPr lang="pt-BR"/>
              <a:pPr>
                <a:defRPr/>
              </a:pPr>
              <a:t>9/10/2014</a:t>
            </a:fld>
            <a:endParaRPr lang="pt-B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3" y="3244850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619920-669E-4C56-BABF-F372867291E0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-4763" y="317817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6" name="TextBox 13"/>
          <p:cNvSpPr txBox="1"/>
          <p:nvPr/>
        </p:nvSpPr>
        <p:spPr>
          <a:xfrm>
            <a:off x="2466975" y="647700"/>
            <a:ext cx="609600" cy="585788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/>
                </a:solidFill>
                <a:latin typeface="Arial"/>
              </a:rPr>
              <a:t>“</a:t>
            </a:r>
          </a:p>
        </p:txBody>
      </p:sp>
      <p:sp>
        <p:nvSpPr>
          <p:cNvPr id="7" name="TextBox 14"/>
          <p:cNvSpPr txBox="1"/>
          <p:nvPr/>
        </p:nvSpPr>
        <p:spPr>
          <a:xfrm>
            <a:off x="11114088" y="2905125"/>
            <a:ext cx="609600" cy="584200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/>
                </a:solidFill>
                <a:latin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2ADE59-7001-48BF-8F72-CAE1F31F0E0F}" type="datetimeFigureOut">
              <a:rPr lang="pt-BR"/>
              <a:pPr>
                <a:defRPr/>
              </a:pPr>
              <a:t>9/10/2014</a:t>
            </a:fld>
            <a:endParaRPr lang="pt-BR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6"/>
          </p:nvPr>
        </p:nvSpPr>
        <p:spPr>
          <a:xfrm>
            <a:off x="531813" y="3244850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BCF51E-8E8D-4025-94CA-7F9F9ECDBCB1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-4763" y="491172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427FAB-2382-413F-83A7-AE158D3DD72B}" type="datetimeFigureOut">
              <a:rPr lang="pt-BR"/>
              <a:pPr>
                <a:defRPr/>
              </a:pPr>
              <a:t>9/10/2014</a:t>
            </a:fld>
            <a:endParaRPr lang="pt-BR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3" y="4983163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D97628-0D04-45CE-82C3-D7143C36DEB0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-4763" y="491172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6" name="TextBox 16"/>
          <p:cNvSpPr txBox="1"/>
          <p:nvPr/>
        </p:nvSpPr>
        <p:spPr>
          <a:xfrm>
            <a:off x="2466975" y="647700"/>
            <a:ext cx="609600" cy="585788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/>
                </a:solidFill>
                <a:latin typeface="Arial"/>
              </a:rPr>
              <a:t>“</a:t>
            </a:r>
          </a:p>
        </p:txBody>
      </p:sp>
      <p:sp>
        <p:nvSpPr>
          <p:cNvPr id="7" name="TextBox 17"/>
          <p:cNvSpPr txBox="1"/>
          <p:nvPr/>
        </p:nvSpPr>
        <p:spPr>
          <a:xfrm>
            <a:off x="11114088" y="2905125"/>
            <a:ext cx="609600" cy="584200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/>
                </a:solidFill>
                <a:latin typeface="Arial"/>
              </a:rPr>
              <a:t>”</a:t>
            </a:r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469A59-C0D0-41F4-B320-4C930E8BBB5F}" type="datetimeFigureOut">
              <a:rPr lang="pt-BR"/>
              <a:pPr>
                <a:defRPr/>
              </a:pPr>
              <a:t>9/10/2014</a:t>
            </a:fld>
            <a:endParaRPr lang="pt-BR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6"/>
          </p:nvPr>
        </p:nvSpPr>
        <p:spPr>
          <a:xfrm>
            <a:off x="531813" y="4983163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18DD3A-5A59-463C-98E7-E6E879DF5DF3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-4763" y="491172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C3B764-0832-478E-8A29-6CCEEFB072D8}" type="datetimeFigureOut">
              <a:rPr lang="pt-BR"/>
              <a:pPr>
                <a:defRPr/>
              </a:pPr>
              <a:t>9/10/2014</a:t>
            </a:fld>
            <a:endParaRPr lang="pt-BR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6"/>
          </p:nvPr>
        </p:nvSpPr>
        <p:spPr>
          <a:xfrm>
            <a:off x="531813" y="4983163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CD6BDC-A88D-4CF9-B50D-1F8A252329E3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A46455-32CD-4FD7-B834-9C670C6DD282}" type="datetimeFigureOut">
              <a:rPr lang="pt-BR"/>
              <a:pPr>
                <a:defRPr/>
              </a:pPr>
              <a:t>9/10/2014</a:t>
            </a:fld>
            <a:endParaRPr lang="pt-B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DDCB2E-535F-4D9B-9C00-365CA7A46CD1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6F0BC7-2802-4B65-9160-2551E2DB2B00}" type="datetimeFigureOut">
              <a:rPr lang="pt-BR"/>
              <a:pPr>
                <a:defRPr/>
              </a:pPr>
              <a:t>9/10/2014</a:t>
            </a:fld>
            <a:endParaRPr lang="pt-B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91CC4B-ED19-416B-8279-28D73C6740D7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E98624-CD11-420F-A635-19E91BD8AF99}" type="datetimeFigureOut">
              <a:rPr lang="pt-BR"/>
              <a:pPr>
                <a:defRPr/>
              </a:pPr>
              <a:t>9/10/2014</a:t>
            </a:fld>
            <a:endParaRPr lang="pt-B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E2F866-24D5-4530-9F71-A043A29A9989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-4763" y="317817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B5ACCF-A2C5-4A11-AB55-20D216F05259}" type="datetimeFigureOut">
              <a:rPr lang="pt-BR"/>
              <a:pPr>
                <a:defRPr/>
              </a:pPr>
              <a:t>9/10/2014</a:t>
            </a:fld>
            <a:endParaRPr lang="pt-B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3" y="3244850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AA5E1E-7A81-4854-B612-FF073FBFBA48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5D9973-4034-4CC5-BACA-FEB6FCC47187}" type="datetimeFigureOut">
              <a:rPr lang="pt-BR"/>
              <a:pPr>
                <a:defRPr/>
              </a:pPr>
              <a:t>9/10/2014</a:t>
            </a:fld>
            <a:endParaRPr lang="pt-BR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71646C-2B19-4B2A-9CE2-0ABD9067B260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11"/>
          <p:cNvSpPr>
            <a:spLocks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4D6321-42E9-4D2E-8CD5-5AE900382E95}" type="datetimeFigureOut">
              <a:rPr lang="pt-BR"/>
              <a:pPr>
                <a:defRPr/>
              </a:pPr>
              <a:t>9/10/2014</a:t>
            </a:fld>
            <a:endParaRPr lang="pt-BR"/>
          </a:p>
        </p:txBody>
      </p:sp>
      <p:sp>
        <p:nvSpPr>
          <p:cNvPr id="9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7E6618-D585-4717-A01B-4FC6134D4FB0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11"/>
          <p:cNvSpPr>
            <a:spLocks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33A20B-566A-4FF6-8687-6C5FE222841C}" type="datetimeFigureOut">
              <a:rPr lang="pt-BR"/>
              <a:pPr>
                <a:defRPr/>
              </a:pPr>
              <a:t>9/10/2014</a:t>
            </a:fld>
            <a:endParaRPr lang="pt-B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6B3498-DFEB-4CAE-B175-F1E0A6BA56FF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1"/>
          <p:cNvSpPr>
            <a:spLocks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78D0E5-E075-4248-B556-4BD6E36DBA6A}" type="datetimeFigureOut">
              <a:rPr lang="pt-BR"/>
              <a:pPr>
                <a:defRPr/>
              </a:pPr>
              <a:t>9/10/2014</a:t>
            </a:fld>
            <a:endParaRPr lang="pt-BR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27069B-CD33-4D0B-A9A8-0571CB37DB2E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2F24F1-E0EE-4F83-9792-B6DC0981101E}" type="datetimeFigureOut">
              <a:rPr lang="pt-BR"/>
              <a:pPr>
                <a:defRPr/>
              </a:pPr>
              <a:t>9/10/2014</a:t>
            </a:fld>
            <a:endParaRPr lang="pt-BR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143CD4-C04A-404B-A07F-888BF77FC65A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-4763" y="491172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pt-BR" noProof="0" smtClean="0"/>
              <a:t>Clique no ícone para adicionar uma imagem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B61FD4-3EC5-4F25-8346-558E9FC3ADCB}" type="datetimeFigureOut">
              <a:rPr lang="pt-BR"/>
              <a:pPr>
                <a:defRPr/>
              </a:pPr>
              <a:t>9/10/2014</a:t>
            </a:fld>
            <a:endParaRPr lang="pt-BR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3" y="4983163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AADE77-5DB5-4972-A768-CCEC421318F5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2"/>
          <p:cNvGrpSpPr>
            <a:grpSpLocks/>
          </p:cNvGrpSpPr>
          <p:nvPr/>
        </p:nvGrpSpPr>
        <p:grpSpPr bwMode="auto">
          <a:xfrm>
            <a:off x="0" y="228600"/>
            <a:ext cx="2851150" cy="6638925"/>
            <a:chOff x="2487613" y="285750"/>
            <a:chExt cx="2428875" cy="5654676"/>
          </a:xfrm>
        </p:grpSpPr>
        <p:sp>
          <p:nvSpPr>
            <p:cNvPr id="1046" name="Freeform 11"/>
            <p:cNvSpPr>
              <a:spLocks/>
            </p:cNvSpPr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>
                <a:gd name="T0" fmla="*/ 0 w 22"/>
                <a:gd name="T1" fmla="*/ 0 h 136"/>
                <a:gd name="T2" fmla="*/ 22 w 22"/>
                <a:gd name="T3" fmla="*/ 136 h 136"/>
              </a:gdLst>
              <a:ahLst/>
              <a:cxnLst>
                <a:cxn ang="0">
                  <a:pos x="22" y="136"/>
                </a:cxn>
                <a:cxn ang="0">
                  <a:pos x="17" y="80"/>
                </a:cxn>
                <a:cxn ang="0">
                  <a:pos x="0" y="0"/>
                </a:cxn>
                <a:cxn ang="0">
                  <a:pos x="0" y="35"/>
                </a:cxn>
                <a:cxn ang="0">
                  <a:pos x="20" y="124"/>
                </a:cxn>
                <a:cxn ang="0">
                  <a:pos x="22" y="136"/>
                </a:cxn>
              </a:cxnLst>
              <a:rect l="T0" t="T1" r="T2" b="T3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1047" name="Freeform 12"/>
            <p:cNvSpPr>
              <a:spLocks/>
            </p:cNvSpPr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>
                <a:gd name="T0" fmla="*/ 0 w 140"/>
                <a:gd name="T1" fmla="*/ 0 h 504"/>
                <a:gd name="T2" fmla="*/ 140 w 140"/>
                <a:gd name="T3" fmla="*/ 504 h 504"/>
              </a:gdLst>
              <a:ahLst/>
              <a:cxnLst>
                <a:cxn ang="0">
                  <a:pos x="86" y="350"/>
                </a:cxn>
                <a:cxn ang="0">
                  <a:pos x="139" y="504"/>
                </a:cxn>
                <a:cxn ang="0">
                  <a:pos x="140" y="478"/>
                </a:cxn>
                <a:cxn ang="0">
                  <a:pos x="95" y="347"/>
                </a:cxn>
                <a:cxn ang="0">
                  <a:pos x="0" y="0"/>
                </a:cxn>
                <a:cxn ang="0">
                  <a:pos x="6" y="61"/>
                </a:cxn>
                <a:cxn ang="0">
                  <a:pos x="86" y="350"/>
                </a:cxn>
              </a:cxnLst>
              <a:rect l="T0" t="T1" r="T2" b="T3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1048" name="Freeform 13"/>
            <p:cNvSpPr>
              <a:spLocks/>
            </p:cNvSpPr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>
                <a:gd name="T0" fmla="*/ 0 w 132"/>
                <a:gd name="T1" fmla="*/ 0 h 308"/>
                <a:gd name="T2" fmla="*/ 132 w 132"/>
                <a:gd name="T3" fmla="*/ 308 h 308"/>
              </a:gdLst>
              <a:ahLst/>
              <a:cxnLst>
                <a:cxn ang="0">
                  <a:pos x="8" y="22"/>
                </a:cxn>
                <a:cxn ang="0">
                  <a:pos x="0" y="0"/>
                </a:cxn>
                <a:cxn ang="0">
                  <a:pos x="0" y="29"/>
                </a:cxn>
                <a:cxn ang="0">
                  <a:pos x="68" y="194"/>
                </a:cxn>
                <a:cxn ang="0">
                  <a:pos x="123" y="308"/>
                </a:cxn>
                <a:cxn ang="0">
                  <a:pos x="132" y="308"/>
                </a:cxn>
                <a:cxn ang="0">
                  <a:pos x="77" y="190"/>
                </a:cxn>
                <a:cxn ang="0">
                  <a:pos x="8" y="22"/>
                </a:cxn>
              </a:cxnLst>
              <a:rect l="T0" t="T1" r="T2" b="T3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1049" name="Freeform 14"/>
            <p:cNvSpPr>
              <a:spLocks/>
            </p:cNvSpPr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>
                <a:gd name="T0" fmla="*/ 0 w 37"/>
                <a:gd name="T1" fmla="*/ 0 h 79"/>
                <a:gd name="T2" fmla="*/ 37 w 37"/>
                <a:gd name="T3" fmla="*/ 79 h 79"/>
              </a:gdLst>
              <a:ahLst/>
              <a:cxnLst>
                <a:cxn ang="0">
                  <a:pos x="28" y="79"/>
                </a:cxn>
                <a:cxn ang="0">
                  <a:pos x="37" y="79"/>
                </a:cxn>
                <a:cxn ang="0">
                  <a:pos x="0" y="0"/>
                </a:cxn>
                <a:cxn ang="0">
                  <a:pos x="28" y="79"/>
                </a:cxn>
              </a:cxnLst>
              <a:rect l="T0" t="T1" r="T2" b="T3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1050" name="Freeform 15"/>
            <p:cNvSpPr>
              <a:spLocks/>
            </p:cNvSpPr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>
                <a:gd name="T0" fmla="*/ 0 w 178"/>
                <a:gd name="T1" fmla="*/ 0 h 722"/>
                <a:gd name="T2" fmla="*/ 178 w 178"/>
                <a:gd name="T3" fmla="*/ 722 h 722"/>
              </a:gdLst>
              <a:ahLst/>
              <a:cxnLst>
                <a:cxn ang="0">
                  <a:pos x="162" y="660"/>
                </a:cxn>
                <a:cxn ang="0">
                  <a:pos x="116" y="534"/>
                </a:cxn>
                <a:cxn ang="0">
                  <a:pos x="40" y="236"/>
                </a:cxn>
                <a:cxn ang="0">
                  <a:pos x="12" y="51"/>
                </a:cxn>
                <a:cxn ang="0">
                  <a:pos x="0" y="0"/>
                </a:cxn>
                <a:cxn ang="0">
                  <a:pos x="33" y="237"/>
                </a:cxn>
                <a:cxn ang="0">
                  <a:pos x="107" y="537"/>
                </a:cxn>
                <a:cxn ang="0">
                  <a:pos x="160" y="681"/>
                </a:cxn>
                <a:cxn ang="0">
                  <a:pos x="178" y="722"/>
                </a:cxn>
                <a:cxn ang="0">
                  <a:pos x="174" y="708"/>
                </a:cxn>
                <a:cxn ang="0">
                  <a:pos x="162" y="660"/>
                </a:cxn>
              </a:cxnLst>
              <a:rect l="T0" t="T1" r="T2" b="T3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1051" name="Freeform 16"/>
            <p:cNvSpPr>
              <a:spLocks/>
            </p:cNvSpPr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>
                <a:gd name="T0" fmla="*/ 0 w 23"/>
                <a:gd name="T1" fmla="*/ 0 h 635"/>
                <a:gd name="T2" fmla="*/ 23 w 23"/>
                <a:gd name="T3" fmla="*/ 635 h 635"/>
              </a:gdLst>
              <a:ahLst/>
              <a:cxnLst>
                <a:cxn ang="0">
                  <a:pos x="11" y="577"/>
                </a:cxn>
                <a:cxn ang="0">
                  <a:pos x="12" y="589"/>
                </a:cxn>
                <a:cxn ang="0">
                  <a:pos x="22" y="632"/>
                </a:cxn>
                <a:cxn ang="0">
                  <a:pos x="23" y="635"/>
                </a:cxn>
                <a:cxn ang="0">
                  <a:pos x="17" y="576"/>
                </a:cxn>
                <a:cxn ang="0">
                  <a:pos x="5" y="269"/>
                </a:cxn>
                <a:cxn ang="0">
                  <a:pos x="15" y="0"/>
                </a:cxn>
                <a:cxn ang="0">
                  <a:pos x="12" y="0"/>
                </a:cxn>
                <a:cxn ang="0">
                  <a:pos x="1" y="269"/>
                </a:cxn>
                <a:cxn ang="0">
                  <a:pos x="11" y="577"/>
                </a:cxn>
              </a:cxnLst>
              <a:rect l="T0" t="T1" r="T2" b="T3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1052" name="Freeform 17"/>
            <p:cNvSpPr>
              <a:spLocks/>
            </p:cNvSpPr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>
                <a:gd name="T0" fmla="*/ 0 w 17"/>
                <a:gd name="T1" fmla="*/ 0 h 107"/>
                <a:gd name="T2" fmla="*/ 17 w 17"/>
                <a:gd name="T3" fmla="*/ 107 h 107"/>
              </a:gdLst>
              <a:ahLst/>
              <a:cxnLst>
                <a:cxn ang="0">
                  <a:pos x="0" y="0"/>
                </a:cxn>
                <a:cxn ang="0">
                  <a:pos x="5" y="56"/>
                </a:cxn>
                <a:cxn ang="0">
                  <a:pos x="17" y="107"/>
                </a:cxn>
                <a:cxn ang="0">
                  <a:pos x="11" y="46"/>
                </a:cxn>
                <a:cxn ang="0">
                  <a:pos x="10" y="43"/>
                </a:cxn>
                <a:cxn ang="0">
                  <a:pos x="0" y="0"/>
                </a:cxn>
              </a:cxnLst>
              <a:rect l="T0" t="T1" r="T2" b="T3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1053" name="Freeform 18"/>
            <p:cNvSpPr>
              <a:spLocks/>
            </p:cNvSpPr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>
                <a:gd name="T0" fmla="*/ 0 w 41"/>
                <a:gd name="T1" fmla="*/ 0 h 222"/>
                <a:gd name="T2" fmla="*/ 41 w 41"/>
                <a:gd name="T3" fmla="*/ 222 h 222"/>
              </a:gdLst>
              <a:ahLst/>
              <a:cxnLst>
                <a:cxn ang="0">
                  <a:pos x="0" y="0"/>
                </a:cxn>
                <a:cxn ang="0">
                  <a:pos x="5" y="93"/>
                </a:cxn>
                <a:cxn ang="0">
                  <a:pos x="17" y="166"/>
                </a:cxn>
                <a:cxn ang="0">
                  <a:pos x="24" y="184"/>
                </a:cxn>
                <a:cxn ang="0">
                  <a:pos x="41" y="222"/>
                </a:cxn>
                <a:cxn ang="0">
                  <a:pos x="38" y="212"/>
                </a:cxn>
                <a:cxn ang="0">
                  <a:pos x="13" y="92"/>
                </a:cxn>
                <a:cxn ang="0">
                  <a:pos x="8" y="22"/>
                </a:cxn>
                <a:cxn ang="0">
                  <a:pos x="7" y="18"/>
                </a:cxn>
                <a:cxn ang="0">
                  <a:pos x="0" y="0"/>
                </a:cxn>
              </a:cxnLst>
              <a:rect l="T0" t="T1" r="T2" b="T3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1054" name="Freeform 19"/>
            <p:cNvSpPr>
              <a:spLocks/>
            </p:cNvSpPr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>
                <a:gd name="T0" fmla="*/ 0 w 450"/>
                <a:gd name="T1" fmla="*/ 0 h 878"/>
                <a:gd name="T2" fmla="*/ 450 w 450"/>
                <a:gd name="T3" fmla="*/ 878 h 878"/>
              </a:gdLst>
              <a:ahLst/>
              <a:cxnLst>
                <a:cxn ang="0">
                  <a:pos x="7" y="854"/>
                </a:cxn>
                <a:cxn ang="0">
                  <a:pos x="50" y="613"/>
                </a:cxn>
                <a:cxn ang="0">
                  <a:pos x="149" y="388"/>
                </a:cxn>
                <a:cxn ang="0">
                  <a:pos x="285" y="183"/>
                </a:cxn>
                <a:cxn ang="0">
                  <a:pos x="364" y="89"/>
                </a:cxn>
                <a:cxn ang="0">
                  <a:pos x="406" y="44"/>
                </a:cxn>
                <a:cxn ang="0">
                  <a:pos x="450" y="1"/>
                </a:cxn>
                <a:cxn ang="0">
                  <a:pos x="450" y="0"/>
                </a:cxn>
                <a:cxn ang="0">
                  <a:pos x="405" y="43"/>
                </a:cxn>
                <a:cxn ang="0">
                  <a:pos x="363" y="88"/>
                </a:cxn>
                <a:cxn ang="0">
                  <a:pos x="283" y="181"/>
                </a:cxn>
                <a:cxn ang="0">
                  <a:pos x="145" y="386"/>
                </a:cxn>
                <a:cxn ang="0">
                  <a:pos x="45" y="611"/>
                </a:cxn>
                <a:cxn ang="0">
                  <a:pos x="0" y="854"/>
                </a:cxn>
                <a:cxn ang="0">
                  <a:pos x="0" y="859"/>
                </a:cxn>
                <a:cxn ang="0">
                  <a:pos x="7" y="878"/>
                </a:cxn>
                <a:cxn ang="0">
                  <a:pos x="7" y="854"/>
                </a:cxn>
              </a:cxnLst>
              <a:rect l="T0" t="T1" r="T2" b="T3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1055" name="Freeform 20"/>
            <p:cNvSpPr>
              <a:spLocks/>
            </p:cNvSpPr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>
                <a:gd name="T0" fmla="*/ 0 w 35"/>
                <a:gd name="T1" fmla="*/ 0 h 73"/>
                <a:gd name="T2" fmla="*/ 35 w 35"/>
                <a:gd name="T3" fmla="*/ 73 h 73"/>
              </a:gdLst>
              <a:ahLst/>
              <a:cxnLst>
                <a:cxn ang="0">
                  <a:pos x="0" y="0"/>
                </a:cxn>
                <a:cxn ang="0">
                  <a:pos x="26" y="73"/>
                </a:cxn>
                <a:cxn ang="0">
                  <a:pos x="35" y="73"/>
                </a:cxn>
                <a:cxn ang="0">
                  <a:pos x="0" y="0"/>
                </a:cxn>
              </a:cxnLst>
              <a:rect l="T0" t="T1" r="T2" b="T3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1056" name="Freeform 21"/>
            <p:cNvSpPr>
              <a:spLocks/>
            </p:cNvSpPr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>
                <a:gd name="T0" fmla="*/ 0 w 8"/>
                <a:gd name="T1" fmla="*/ 0 h 48"/>
                <a:gd name="T2" fmla="*/ 8 w 8"/>
                <a:gd name="T3" fmla="*/ 48 h 48"/>
              </a:gdLst>
              <a:ahLst/>
              <a:cxnLst>
                <a:cxn ang="0">
                  <a:pos x="7" y="44"/>
                </a:cxn>
                <a:cxn ang="0">
                  <a:pos x="8" y="48"/>
                </a:cxn>
                <a:cxn ang="0">
                  <a:pos x="8" y="19"/>
                </a:cxn>
                <a:cxn ang="0">
                  <a:pos x="1" y="0"/>
                </a:cxn>
                <a:cxn ang="0">
                  <a:pos x="0" y="26"/>
                </a:cxn>
                <a:cxn ang="0">
                  <a:pos x="7" y="44"/>
                </a:cxn>
              </a:cxnLst>
              <a:rect l="T0" t="T1" r="T2" b="T3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1057" name="Freeform 22"/>
            <p:cNvSpPr>
              <a:spLocks/>
            </p:cNvSpPr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>
                <a:gd name="T0" fmla="*/ 0 w 52"/>
                <a:gd name="T1" fmla="*/ 0 h 135"/>
                <a:gd name="T2" fmla="*/ 52 w 52"/>
                <a:gd name="T3" fmla="*/ 135 h 135"/>
              </a:gdLst>
              <a:ahLst/>
              <a:cxnLst>
                <a:cxn ang="0">
                  <a:pos x="7" y="18"/>
                </a:cxn>
                <a:cxn ang="0">
                  <a:pos x="0" y="0"/>
                </a:cxn>
                <a:cxn ang="0">
                  <a:pos x="12" y="48"/>
                </a:cxn>
                <a:cxn ang="0">
                  <a:pos x="16" y="62"/>
                </a:cxn>
                <a:cxn ang="0">
                  <a:pos x="51" y="135"/>
                </a:cxn>
                <a:cxn ang="0">
                  <a:pos x="52" y="135"/>
                </a:cxn>
                <a:cxn ang="0">
                  <a:pos x="24" y="56"/>
                </a:cxn>
                <a:cxn ang="0">
                  <a:pos x="7" y="18"/>
                </a:cxn>
              </a:cxnLst>
              <a:rect l="T0" t="T1" r="T2" b="T3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</p:grpSp>
      <p:grpSp>
        <p:nvGrpSpPr>
          <p:cNvPr id="1027" name="Group 9"/>
          <p:cNvGrpSpPr>
            <a:grpSpLocks/>
          </p:cNvGrpSpPr>
          <p:nvPr/>
        </p:nvGrpSpPr>
        <p:grpSpPr bwMode="auto">
          <a:xfrm>
            <a:off x="26988" y="0"/>
            <a:ext cx="2357437" cy="6853238"/>
            <a:chOff x="6627813" y="194833"/>
            <a:chExt cx="1952625" cy="5678918"/>
          </a:xfrm>
        </p:grpSpPr>
        <p:sp>
          <p:nvSpPr>
            <p:cNvPr id="1034" name="Freeform 27"/>
            <p:cNvSpPr>
              <a:spLocks/>
            </p:cNvSpPr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>
                <a:gd name="T0" fmla="*/ 0 w 103"/>
                <a:gd name="T1" fmla="*/ 0 h 920"/>
                <a:gd name="T2" fmla="*/ 103 w 103"/>
                <a:gd name="T3" fmla="*/ 920 h 920"/>
              </a:gdLst>
              <a:ahLst/>
              <a:cxnLst>
                <a:cxn ang="0">
                  <a:pos x="7" y="210"/>
                </a:cxn>
                <a:cxn ang="0">
                  <a:pos x="26" y="445"/>
                </a:cxn>
                <a:cxn ang="0">
                  <a:pos x="57" y="679"/>
                </a:cxn>
                <a:cxn ang="0">
                  <a:pos x="101" y="911"/>
                </a:cxn>
                <a:cxn ang="0">
                  <a:pos x="103" y="920"/>
                </a:cxn>
                <a:cxn ang="0">
                  <a:pos x="99" y="874"/>
                </a:cxn>
                <a:cxn ang="0">
                  <a:pos x="99" y="866"/>
                </a:cxn>
                <a:cxn ang="0">
                  <a:pos x="63" y="678"/>
                </a:cxn>
                <a:cxn ang="0">
                  <a:pos x="30" y="444"/>
                </a:cxn>
                <a:cxn ang="0">
                  <a:pos x="9" y="209"/>
                </a:cxn>
                <a:cxn ang="0">
                  <a:pos x="3" y="92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92"/>
                </a:cxn>
                <a:cxn ang="0">
                  <a:pos x="7" y="210"/>
                </a:cxn>
              </a:cxnLst>
              <a:rect l="T0" t="T1" r="T2" b="T3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1035" name="Freeform 28"/>
            <p:cNvSpPr>
              <a:spLocks/>
            </p:cNvSpPr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>
                <a:gd name="T0" fmla="*/ 0 w 88"/>
                <a:gd name="T1" fmla="*/ 0 h 330"/>
                <a:gd name="T2" fmla="*/ 88 w 88"/>
                <a:gd name="T3" fmla="*/ 330 h 330"/>
              </a:gdLst>
              <a:ahLst/>
              <a:cxnLst>
                <a:cxn ang="0">
                  <a:pos x="53" y="229"/>
                </a:cxn>
                <a:cxn ang="0">
                  <a:pos x="88" y="330"/>
                </a:cxn>
                <a:cxn ang="0">
                  <a:pos x="88" y="308"/>
                </a:cxn>
                <a:cxn ang="0">
                  <a:pos x="88" y="304"/>
                </a:cxn>
                <a:cxn ang="0">
                  <a:pos x="62" y="226"/>
                </a:cxn>
                <a:cxn ang="0">
                  <a:pos x="0" y="0"/>
                </a:cxn>
                <a:cxn ang="0">
                  <a:pos x="7" y="63"/>
                </a:cxn>
                <a:cxn ang="0">
                  <a:pos x="53" y="229"/>
                </a:cxn>
              </a:cxnLst>
              <a:rect l="T0" t="T1" r="T2" b="T3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1036" name="Freeform 29"/>
            <p:cNvSpPr>
              <a:spLocks/>
            </p:cNvSpPr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>
                <a:gd name="T0" fmla="*/ 0 w 90"/>
                <a:gd name="T1" fmla="*/ 0 h 207"/>
                <a:gd name="T2" fmla="*/ 90 w 90"/>
                <a:gd name="T3" fmla="*/ 207 h 207"/>
              </a:gdLst>
              <a:ahLst/>
              <a:cxnLst>
                <a:cxn ang="0">
                  <a:pos x="6" y="15"/>
                </a:cxn>
                <a:cxn ang="0">
                  <a:pos x="0" y="0"/>
                </a:cxn>
                <a:cxn ang="0">
                  <a:pos x="1" y="29"/>
                </a:cxn>
                <a:cxn ang="0">
                  <a:pos x="42" y="127"/>
                </a:cxn>
                <a:cxn ang="0">
                  <a:pos x="80" y="207"/>
                </a:cxn>
                <a:cxn ang="0">
                  <a:pos x="90" y="207"/>
                </a:cxn>
                <a:cxn ang="0">
                  <a:pos x="50" y="123"/>
                </a:cxn>
                <a:cxn ang="0">
                  <a:pos x="6" y="15"/>
                </a:cxn>
              </a:cxnLst>
              <a:rect l="T0" t="T1" r="T2" b="T3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1037" name="Freeform 30"/>
            <p:cNvSpPr>
              <a:spLocks/>
            </p:cNvSpPr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>
                <a:gd name="T0" fmla="*/ 0 w 115"/>
                <a:gd name="T1" fmla="*/ 0 h 467"/>
                <a:gd name="T2" fmla="*/ 115 w 115"/>
                <a:gd name="T3" fmla="*/ 467 h 467"/>
              </a:gdLst>
              <a:ahLst/>
              <a:cxnLst>
                <a:cxn ang="0">
                  <a:pos x="101" y="409"/>
                </a:cxn>
                <a:cxn ang="0">
                  <a:pos x="78" y="344"/>
                </a:cxn>
                <a:cxn ang="0">
                  <a:pos x="29" y="151"/>
                </a:cxn>
                <a:cxn ang="0">
                  <a:pos x="13" y="53"/>
                </a:cxn>
                <a:cxn ang="0">
                  <a:pos x="0" y="0"/>
                </a:cxn>
                <a:cxn ang="0">
                  <a:pos x="21" y="152"/>
                </a:cxn>
                <a:cxn ang="0">
                  <a:pos x="69" y="347"/>
                </a:cxn>
                <a:cxn ang="0">
                  <a:pos x="103" y="441"/>
                </a:cxn>
                <a:cxn ang="0">
                  <a:pos x="115" y="467"/>
                </a:cxn>
                <a:cxn ang="0">
                  <a:pos x="112" y="458"/>
                </a:cxn>
                <a:cxn ang="0">
                  <a:pos x="101" y="409"/>
                </a:cxn>
              </a:cxnLst>
              <a:rect l="T0" t="T1" r="T2" b="T3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1038" name="Freeform 31"/>
            <p:cNvSpPr>
              <a:spLocks/>
            </p:cNvSpPr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>
                <a:gd name="T0" fmla="*/ 0 w 36"/>
                <a:gd name="T1" fmla="*/ 0 h 633"/>
                <a:gd name="T2" fmla="*/ 36 w 36"/>
                <a:gd name="T3" fmla="*/ 633 h 633"/>
              </a:gdLst>
              <a:ahLst/>
              <a:cxnLst>
                <a:cxn ang="0">
                  <a:pos x="17" y="633"/>
                </a:cxn>
                <a:cxn ang="0">
                  <a:pos x="13" y="597"/>
                </a:cxn>
                <a:cxn ang="0">
                  <a:pos x="5" y="398"/>
                </a:cxn>
                <a:cxn ang="0">
                  <a:pos x="13" y="198"/>
                </a:cxn>
                <a:cxn ang="0">
                  <a:pos x="22" y="99"/>
                </a:cxn>
                <a:cxn ang="0">
                  <a:pos x="36" y="0"/>
                </a:cxn>
                <a:cxn ang="0">
                  <a:pos x="35" y="0"/>
                </a:cxn>
                <a:cxn ang="0">
                  <a:pos x="20" y="99"/>
                </a:cxn>
                <a:cxn ang="0">
                  <a:pos x="10" y="198"/>
                </a:cxn>
                <a:cxn ang="0">
                  <a:pos x="1" y="398"/>
                </a:cxn>
                <a:cxn ang="0">
                  <a:pos x="7" y="589"/>
                </a:cxn>
                <a:cxn ang="0">
                  <a:pos x="16" y="632"/>
                </a:cxn>
                <a:cxn ang="0">
                  <a:pos x="17" y="633"/>
                </a:cxn>
              </a:cxnLst>
              <a:rect l="T0" t="T1" r="T2" b="T3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1039" name="Freeform 32"/>
            <p:cNvSpPr>
              <a:spLocks/>
            </p:cNvSpPr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>
                <a:gd name="T0" fmla="*/ 0 w 28"/>
                <a:gd name="T1" fmla="*/ 0 h 59"/>
                <a:gd name="T2" fmla="*/ 28 w 28"/>
                <a:gd name="T3" fmla="*/ 59 h 59"/>
              </a:gdLst>
              <a:ahLst/>
              <a:cxnLst>
                <a:cxn ang="0">
                  <a:pos x="22" y="59"/>
                </a:cxn>
                <a:cxn ang="0">
                  <a:pos x="28" y="59"/>
                </a:cxn>
                <a:cxn ang="0">
                  <a:pos x="0" y="0"/>
                </a:cxn>
                <a:cxn ang="0">
                  <a:pos x="22" y="59"/>
                </a:cxn>
              </a:cxnLst>
              <a:rect l="T0" t="T1" r="T2" b="T3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1040" name="Freeform 33"/>
            <p:cNvSpPr>
              <a:spLocks/>
            </p:cNvSpPr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>
                <a:gd name="T0" fmla="*/ 0 w 17"/>
                <a:gd name="T1" fmla="*/ 0 h 107"/>
                <a:gd name="T2" fmla="*/ 17 w 17"/>
                <a:gd name="T3" fmla="*/ 107 h 107"/>
              </a:gdLst>
              <a:ahLst/>
              <a:cxnLst>
                <a:cxn ang="0">
                  <a:pos x="4" y="54"/>
                </a:cxn>
                <a:cxn ang="0">
                  <a:pos x="17" y="107"/>
                </a:cxn>
                <a:cxn ang="0">
                  <a:pos x="10" y="44"/>
                </a:cxn>
                <a:cxn ang="0">
                  <a:pos x="9" y="43"/>
                </a:cxn>
                <a:cxn ang="0">
                  <a:pos x="0" y="0"/>
                </a:cxn>
                <a:cxn ang="0">
                  <a:pos x="0" y="8"/>
                </a:cxn>
                <a:cxn ang="0">
                  <a:pos x="4" y="54"/>
                </a:cxn>
              </a:cxnLst>
              <a:rect l="T0" t="T1" r="T2" b="T3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1041" name="Freeform 34"/>
            <p:cNvSpPr>
              <a:spLocks/>
            </p:cNvSpPr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>
                <a:gd name="T0" fmla="*/ 0 w 294"/>
                <a:gd name="T1" fmla="*/ 0 h 568"/>
                <a:gd name="T2" fmla="*/ 294 w 294"/>
                <a:gd name="T3" fmla="*/ 568 h 568"/>
              </a:gdLst>
              <a:ahLst/>
              <a:cxnLst>
                <a:cxn ang="0">
                  <a:pos x="8" y="553"/>
                </a:cxn>
                <a:cxn ang="0">
                  <a:pos x="35" y="397"/>
                </a:cxn>
                <a:cxn ang="0">
                  <a:pos x="99" y="252"/>
                </a:cxn>
                <a:cxn ang="0">
                  <a:pos x="187" y="119"/>
                </a:cxn>
                <a:cxn ang="0">
                  <a:pos x="238" y="58"/>
                </a:cxn>
                <a:cxn ang="0">
                  <a:pos x="265" y="28"/>
                </a:cxn>
                <a:cxn ang="0">
                  <a:pos x="294" y="0"/>
                </a:cxn>
                <a:cxn ang="0">
                  <a:pos x="293" y="0"/>
                </a:cxn>
                <a:cxn ang="0">
                  <a:pos x="264" y="27"/>
                </a:cxn>
                <a:cxn ang="0">
                  <a:pos x="237" y="56"/>
                </a:cxn>
                <a:cxn ang="0">
                  <a:pos x="185" y="117"/>
                </a:cxn>
                <a:cxn ang="0">
                  <a:pos x="95" y="249"/>
                </a:cxn>
                <a:cxn ang="0">
                  <a:pos x="30" y="396"/>
                </a:cxn>
                <a:cxn ang="0">
                  <a:pos x="0" y="549"/>
                </a:cxn>
                <a:cxn ang="0">
                  <a:pos x="7" y="568"/>
                </a:cxn>
                <a:cxn ang="0">
                  <a:pos x="8" y="553"/>
                </a:cxn>
              </a:cxnLst>
              <a:rect l="T0" t="T1" r="T2" b="T3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1042" name="Freeform 35"/>
            <p:cNvSpPr>
              <a:spLocks/>
            </p:cNvSpPr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>
                <a:gd name="T0" fmla="*/ 0 w 25"/>
                <a:gd name="T1" fmla="*/ 0 h 53"/>
                <a:gd name="T2" fmla="*/ 25 w 25"/>
                <a:gd name="T3" fmla="*/ 53 h 53"/>
              </a:gdLst>
              <a:ahLst/>
              <a:cxnLst>
                <a:cxn ang="0">
                  <a:pos x="0" y="0"/>
                </a:cxn>
                <a:cxn ang="0">
                  <a:pos x="19" y="53"/>
                </a:cxn>
                <a:cxn ang="0">
                  <a:pos x="25" y="53"/>
                </a:cxn>
                <a:cxn ang="0">
                  <a:pos x="0" y="0"/>
                </a:cxn>
              </a:cxnLst>
              <a:rect l="T0" t="T1" r="T2" b="T3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1043" name="Freeform 36"/>
            <p:cNvSpPr>
              <a:spLocks/>
            </p:cNvSpPr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>
                <a:gd name="T0" fmla="*/ 0 w 29"/>
                <a:gd name="T1" fmla="*/ 0 h 141"/>
                <a:gd name="T2" fmla="*/ 29 w 29"/>
                <a:gd name="T3" fmla="*/ 141 h 141"/>
              </a:gdLst>
              <a:ahLst/>
              <a:cxnLst>
                <a:cxn ang="0">
                  <a:pos x="0" y="0"/>
                </a:cxn>
                <a:cxn ang="0">
                  <a:pos x="7" y="89"/>
                </a:cxn>
                <a:cxn ang="0">
                  <a:pos x="18" y="117"/>
                </a:cxn>
                <a:cxn ang="0">
                  <a:pos x="29" y="141"/>
                </a:cxn>
                <a:cxn ang="0">
                  <a:pos x="27" y="135"/>
                </a:cxn>
                <a:cxn ang="0">
                  <a:pos x="8" y="22"/>
                </a:cxn>
                <a:cxn ang="0">
                  <a:pos x="4" y="11"/>
                </a:cxn>
                <a:cxn ang="0">
                  <a:pos x="0" y="0"/>
                </a:cxn>
              </a:cxnLst>
              <a:rect l="T0" t="T1" r="T2" b="T3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1044" name="Freeform 37"/>
            <p:cNvSpPr>
              <a:spLocks/>
            </p:cNvSpPr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>
                <a:gd name="T0" fmla="*/ 0 w 8"/>
                <a:gd name="T1" fmla="*/ 0 h 48"/>
                <a:gd name="T2" fmla="*/ 8 w 8"/>
                <a:gd name="T3" fmla="*/ 48 h 48"/>
              </a:gdLst>
              <a:ahLst/>
              <a:cxnLst>
                <a:cxn ang="0">
                  <a:pos x="0" y="26"/>
                </a:cxn>
                <a:cxn ang="0">
                  <a:pos x="4" y="37"/>
                </a:cxn>
                <a:cxn ang="0">
                  <a:pos x="8" y="48"/>
                </a:cxn>
                <a:cxn ang="0">
                  <a:pos x="7" y="19"/>
                </a:cxn>
                <a:cxn ang="0">
                  <a:pos x="0" y="0"/>
                </a:cxn>
                <a:cxn ang="0">
                  <a:pos x="0" y="4"/>
                </a:cxn>
                <a:cxn ang="0">
                  <a:pos x="0" y="26"/>
                </a:cxn>
              </a:cxnLst>
              <a:rect l="T0" t="T1" r="T2" b="T3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1045" name="Freeform 38"/>
            <p:cNvSpPr>
              <a:spLocks/>
            </p:cNvSpPr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>
                <a:gd name="T0" fmla="*/ 0 w 44"/>
                <a:gd name="T1" fmla="*/ 0 h 111"/>
                <a:gd name="T2" fmla="*/ 44 w 44"/>
                <a:gd name="T3" fmla="*/ 111 h 111"/>
              </a:gdLst>
              <a:ahLst/>
              <a:cxnLst>
                <a:cxn ang="0">
                  <a:pos x="11" y="28"/>
                </a:cxn>
                <a:cxn ang="0">
                  <a:pos x="0" y="0"/>
                </a:cxn>
                <a:cxn ang="0">
                  <a:pos x="11" y="49"/>
                </a:cxn>
                <a:cxn ang="0">
                  <a:pos x="14" y="58"/>
                </a:cxn>
                <a:cxn ang="0">
                  <a:pos x="39" y="111"/>
                </a:cxn>
                <a:cxn ang="0">
                  <a:pos x="44" y="111"/>
                </a:cxn>
                <a:cxn ang="0">
                  <a:pos x="22" y="52"/>
                </a:cxn>
                <a:cxn ang="0">
                  <a:pos x="11" y="28"/>
                </a:cxn>
              </a:cxnLst>
              <a:rect l="T0" t="T1" r="T2" b="T3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</p:grpSp>
      <p:sp>
        <p:nvSpPr>
          <p:cNvPr id="7" name="Rectangle 6"/>
          <p:cNvSpPr/>
          <p:nvPr/>
        </p:nvSpPr>
        <p:spPr>
          <a:xfrm>
            <a:off x="0" y="0"/>
            <a:ext cx="182563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29" name="Title Placeholder 1"/>
          <p:cNvSpPr>
            <a:spLocks noGrp="1"/>
          </p:cNvSpPr>
          <p:nvPr>
            <p:ph type="title"/>
          </p:nvPr>
        </p:nvSpPr>
        <p:spPr bwMode="auto">
          <a:xfrm>
            <a:off x="2592388" y="623888"/>
            <a:ext cx="8912225" cy="1281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título mestre</a:t>
            </a:r>
            <a:endParaRPr lang="en-US" smtClean="0"/>
          </a:p>
        </p:txBody>
      </p:sp>
      <p:sp>
        <p:nvSpPr>
          <p:cNvPr id="1030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589213" y="2133600"/>
            <a:ext cx="89154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3" y="6130925"/>
            <a:ext cx="1146175" cy="369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9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05750C4-AE82-4A34-A815-803694C62FD0}" type="datetimeFigureOut">
              <a:rPr lang="pt-BR"/>
              <a:pPr>
                <a:defRPr/>
              </a:pPr>
              <a:t>9/10/2014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3" y="6135688"/>
            <a:ext cx="7620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3" y="787400"/>
            <a:ext cx="7794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2000" smtClean="0">
                <a:solidFill>
                  <a:srgbClr val="FEFFFF"/>
                </a:solidFill>
                <a:latin typeface="+mn-lt"/>
              </a:defRPr>
            </a:lvl1pPr>
          </a:lstStyle>
          <a:p>
            <a:pPr>
              <a:defRPr/>
            </a:pPr>
            <a:fld id="{70147DAC-5997-4A5D-806A-876ADD752908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  <p:sldLayoutId id="2147483724" r:id="rId2"/>
    <p:sldLayoutId id="2147483725" r:id="rId3"/>
    <p:sldLayoutId id="2147483726" r:id="rId4"/>
    <p:sldLayoutId id="2147483727" r:id="rId5"/>
    <p:sldLayoutId id="2147483728" r:id="rId6"/>
    <p:sldLayoutId id="2147483729" r:id="rId7"/>
    <p:sldLayoutId id="2147483730" r:id="rId8"/>
    <p:sldLayoutId id="2147483731" r:id="rId9"/>
    <p:sldLayoutId id="2147483732" r:id="rId10"/>
    <p:sldLayoutId id="2147483733" r:id="rId11"/>
    <p:sldLayoutId id="2147483734" r:id="rId12"/>
    <p:sldLayoutId id="2147483735" r:id="rId13"/>
    <p:sldLayoutId id="2147483736" r:id="rId14"/>
    <p:sldLayoutId id="2147483737" r:id="rId15"/>
    <p:sldLayoutId id="2147483738" r:id="rId16"/>
  </p:sldLayoutIdLst>
  <p:txStyles>
    <p:titleStyle>
      <a:lvl1pPr algn="l" defTabSz="457200" rtl="0" fontAlgn="base">
        <a:spcBef>
          <a:spcPct val="0"/>
        </a:spcBef>
        <a:spcAft>
          <a:spcPct val="0"/>
        </a:spcAft>
        <a:defRPr sz="3600" kern="1200">
          <a:solidFill>
            <a:srgbClr val="262626"/>
          </a:solidFill>
          <a:latin typeface="+mj-lt"/>
          <a:ea typeface="+mj-ea"/>
          <a:cs typeface="+mj-cs"/>
        </a:defRPr>
      </a:lvl1pPr>
      <a:lvl2pPr algn="l" defTabSz="457200" rtl="0" fontAlgn="base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/>
        </a:defRPr>
      </a:lvl2pPr>
      <a:lvl3pPr algn="l" defTabSz="457200" rtl="0" fontAlgn="base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/>
        </a:defRPr>
      </a:lvl3pPr>
      <a:lvl4pPr algn="l" defTabSz="457200" rtl="0" fontAlgn="base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/>
        </a:defRPr>
      </a:lvl4pPr>
      <a:lvl5pPr algn="l" defTabSz="457200" rtl="0" fontAlgn="base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kern="1200">
          <a:solidFill>
            <a:srgbClr val="404040"/>
          </a:solidFill>
          <a:latin typeface="+mn-lt"/>
          <a:ea typeface="+mn-ea"/>
          <a:cs typeface="+mn-cs"/>
        </a:defRPr>
      </a:lvl1pPr>
      <a:lvl2pPr marL="742950" indent="-28575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sz="1600" kern="1200">
          <a:solidFill>
            <a:srgbClr val="404040"/>
          </a:solidFill>
          <a:latin typeface="+mn-lt"/>
          <a:ea typeface="+mn-ea"/>
          <a:cs typeface="+mn-cs"/>
        </a:defRPr>
      </a:lvl2pPr>
      <a:lvl3pPr marL="1143000" indent="-2286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1600200" indent="-2286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sz="1200" kern="1200">
          <a:solidFill>
            <a:srgbClr val="404040"/>
          </a:solidFill>
          <a:latin typeface="+mn-lt"/>
          <a:ea typeface="+mn-ea"/>
          <a:cs typeface="+mn-cs"/>
        </a:defRPr>
      </a:lvl4pPr>
      <a:lvl5pPr marL="2057400" indent="-2286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sz="12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ítulo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400" cy="2262188"/>
          </a:xfrm>
        </p:spPr>
        <p:txBody>
          <a:bodyPr/>
          <a:lstStyle/>
          <a:p>
            <a:r>
              <a:rPr lang="pt-BR" smtClean="0"/>
              <a:t>Economia Criativa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589213" y="4776788"/>
            <a:ext cx="8915400" cy="1127125"/>
          </a:xfrm>
        </p:spPr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pt-BR" dirty="0" smtClean="0"/>
              <a:t>Plano da Secretaria de Economia Criativa</a:t>
            </a:r>
          </a:p>
          <a:p>
            <a:pPr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pt-BR" dirty="0" smtClean="0"/>
              <a:t>A Economia Criativa – Adolfo </a:t>
            </a:r>
            <a:r>
              <a:rPr lang="pt-BR" dirty="0" err="1" smtClean="0"/>
              <a:t>Melito</a:t>
            </a:r>
            <a:endParaRPr lang="pt-BR" dirty="0" smtClean="0"/>
          </a:p>
          <a:p>
            <a:pPr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pt-BR" dirty="0" smtClean="0"/>
              <a:t>Isabella König – 2M</a:t>
            </a:r>
            <a:endParaRPr lang="pt-B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ítulo 7"/>
          <p:cNvSpPr>
            <a:spLocks noGrp="1"/>
          </p:cNvSpPr>
          <p:nvPr>
            <p:ph type="title"/>
          </p:nvPr>
        </p:nvSpPr>
        <p:spPr>
          <a:xfrm>
            <a:off x="1858963" y="1039813"/>
            <a:ext cx="3987800" cy="4411662"/>
          </a:xfrm>
        </p:spPr>
        <p:txBody>
          <a:bodyPr/>
          <a:lstStyle/>
          <a:p>
            <a:r>
              <a:rPr lang="pt-BR" sz="4800" smtClean="0"/>
              <a:t>Economia criativa = atividade que atende necessidade</a:t>
            </a:r>
          </a:p>
        </p:txBody>
      </p:sp>
      <p:pic>
        <p:nvPicPr>
          <p:cNvPr id="19458" name="Picture 2" descr="http://loungeempreendedor.com.br/wp-content/uploads/file/lounge-empreendedor-economia-criativa-e-design-experienc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42088" y="1039813"/>
            <a:ext cx="4959350" cy="4976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ítulo 1"/>
          <p:cNvSpPr>
            <a:spLocks noGrp="1"/>
          </p:cNvSpPr>
          <p:nvPr>
            <p:ph type="title"/>
          </p:nvPr>
        </p:nvSpPr>
        <p:spPr>
          <a:xfrm>
            <a:off x="2592388" y="623888"/>
            <a:ext cx="8912225" cy="1281112"/>
          </a:xfrm>
        </p:spPr>
        <p:txBody>
          <a:bodyPr/>
          <a:lstStyle/>
          <a:p>
            <a:pPr algn="ctr"/>
            <a:r>
              <a:rPr lang="pt-BR" sz="6600" smtClean="0"/>
              <a:t>Indústrias Criativas</a:t>
            </a:r>
          </a:p>
        </p:txBody>
      </p:sp>
      <p:sp>
        <p:nvSpPr>
          <p:cNvPr id="20482" name="Espaço Reservado para Conteúdo 2"/>
          <p:cNvSpPr>
            <a:spLocks noGrp="1"/>
          </p:cNvSpPr>
          <p:nvPr>
            <p:ph idx="1"/>
          </p:nvPr>
        </p:nvSpPr>
        <p:spPr>
          <a:xfrm>
            <a:off x="2589213" y="2652713"/>
            <a:ext cx="8915400" cy="3259137"/>
          </a:xfrm>
        </p:spPr>
        <p:txBody>
          <a:bodyPr/>
          <a:lstStyle/>
          <a:p>
            <a:r>
              <a:rPr lang="pt-BR" sz="4400" smtClean="0"/>
              <a:t>Proteção à criação</a:t>
            </a:r>
          </a:p>
          <a:p>
            <a:r>
              <a:rPr lang="pt-BR" sz="4400" smtClean="0"/>
              <a:t>Direitos de reprodução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ítulo 1"/>
          <p:cNvSpPr>
            <a:spLocks noGrp="1"/>
          </p:cNvSpPr>
          <p:nvPr>
            <p:ph type="title"/>
          </p:nvPr>
        </p:nvSpPr>
        <p:spPr>
          <a:xfrm>
            <a:off x="2601913" y="444500"/>
            <a:ext cx="8035925" cy="1681163"/>
          </a:xfrm>
        </p:spPr>
        <p:txBody>
          <a:bodyPr/>
          <a:lstStyle/>
          <a:p>
            <a:pPr algn="ctr"/>
            <a:r>
              <a:rPr lang="pt-BR" sz="4400" smtClean="0"/>
              <a:t>Década de 90, criatividade com sustentabilidade e responsabilidade social</a:t>
            </a:r>
          </a:p>
        </p:txBody>
      </p:sp>
      <p:pic>
        <p:nvPicPr>
          <p:cNvPr id="21506" name="Picture 2" descr="http://www.ciagrocomercio.com.br/imagens/Sustentabilidad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46588" y="2862263"/>
            <a:ext cx="3821112" cy="3848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ítulo 6"/>
          <p:cNvSpPr>
            <a:spLocks noGrp="1"/>
          </p:cNvSpPr>
          <p:nvPr>
            <p:ph type="title"/>
          </p:nvPr>
        </p:nvSpPr>
        <p:spPr>
          <a:xfrm>
            <a:off x="1285875" y="265113"/>
            <a:ext cx="10906125" cy="4089400"/>
          </a:xfrm>
        </p:spPr>
        <p:txBody>
          <a:bodyPr/>
          <a:lstStyle/>
          <a:p>
            <a:r>
              <a:rPr lang="pt-BR" sz="6600" smtClean="0"/>
              <a:t>Competitividade Criativa</a:t>
            </a:r>
          </a:p>
        </p:txBody>
      </p:sp>
      <p:sp>
        <p:nvSpPr>
          <p:cNvPr id="8" name="Espaço Reservado para Texto 7"/>
          <p:cNvSpPr>
            <a:spLocks noGrp="1"/>
          </p:cNvSpPr>
          <p:nvPr>
            <p:ph type="body" idx="1"/>
          </p:nvPr>
        </p:nvSpPr>
        <p:spPr>
          <a:xfrm>
            <a:off x="1873250" y="3095625"/>
            <a:ext cx="8915400" cy="1555750"/>
          </a:xfrm>
        </p:spPr>
        <p:txBody>
          <a:bodyPr rtlCol="0"/>
          <a:lstStyle/>
          <a:p>
            <a:pPr algn="ctr"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pt-BR" sz="5400" dirty="0" smtClean="0"/>
              <a:t>Escolha da oferta</a:t>
            </a:r>
            <a:endParaRPr lang="pt-BR" sz="5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ítulo 3"/>
          <p:cNvSpPr>
            <a:spLocks noGrp="1"/>
          </p:cNvSpPr>
          <p:nvPr>
            <p:ph type="title"/>
          </p:nvPr>
        </p:nvSpPr>
        <p:spPr>
          <a:xfrm>
            <a:off x="2592388" y="623888"/>
            <a:ext cx="8912225" cy="1281112"/>
          </a:xfrm>
        </p:spPr>
        <p:txBody>
          <a:bodyPr/>
          <a:lstStyle/>
          <a:p>
            <a:r>
              <a:rPr lang="pt-BR" sz="7200" smtClean="0"/>
              <a:t>Princípios</a:t>
            </a:r>
          </a:p>
        </p:txBody>
      </p:sp>
      <p:sp>
        <p:nvSpPr>
          <p:cNvPr id="23554" name="Espaço Reservado para Conteúdo 4"/>
          <p:cNvSpPr>
            <a:spLocks noGrp="1"/>
          </p:cNvSpPr>
          <p:nvPr>
            <p:ph idx="1"/>
          </p:nvPr>
        </p:nvSpPr>
        <p:spPr>
          <a:xfrm>
            <a:off x="2163763" y="2327275"/>
            <a:ext cx="8915400" cy="3776663"/>
          </a:xfrm>
        </p:spPr>
        <p:txBody>
          <a:bodyPr/>
          <a:lstStyle/>
          <a:p>
            <a:r>
              <a:rPr lang="pt-BR" sz="3600" smtClean="0"/>
              <a:t>Bem comum;</a:t>
            </a:r>
          </a:p>
          <a:p>
            <a:r>
              <a:rPr lang="pt-BR" sz="3600" smtClean="0"/>
              <a:t>Partilha de conhecimentos;</a:t>
            </a:r>
          </a:p>
          <a:p>
            <a:r>
              <a:rPr lang="pt-BR" sz="3600" smtClean="0"/>
              <a:t>Trabalho em equipe;</a:t>
            </a:r>
          </a:p>
          <a:p>
            <a:r>
              <a:rPr lang="pt-BR" sz="3600" smtClean="0"/>
              <a:t>Foco, simplicidade, agilidade e disciplina.</a:t>
            </a:r>
          </a:p>
          <a:p>
            <a:endParaRPr lang="pt-BR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acho">
  <a:themeElements>
    <a:clrScheme name="Cacho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Cacho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acho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28</TotalTime>
  <Words>58</Words>
  <Application>Microsoft Office PowerPoint</Application>
  <PresentationFormat>Custom</PresentationFormat>
  <Paragraphs>16</Paragraphs>
  <Slides>6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Modelo de design</vt:lpstr>
      </vt:variant>
      <vt:variant>
        <vt:i4>17</vt:i4>
      </vt:variant>
      <vt:variant>
        <vt:lpstr>Títulos de slides</vt:lpstr>
      </vt:variant>
      <vt:variant>
        <vt:i4>6</vt:i4>
      </vt:variant>
    </vt:vector>
  </HeadingPairs>
  <TitlesOfParts>
    <vt:vector size="27" baseType="lpstr">
      <vt:lpstr>Century Gothic</vt:lpstr>
      <vt:lpstr>Arial</vt:lpstr>
      <vt:lpstr>Wingdings 3</vt:lpstr>
      <vt:lpstr>Calibri</vt:lpstr>
      <vt:lpstr>Cacho</vt:lpstr>
      <vt:lpstr>Cacho</vt:lpstr>
      <vt:lpstr>Cacho</vt:lpstr>
      <vt:lpstr>Cacho</vt:lpstr>
      <vt:lpstr>Cacho</vt:lpstr>
      <vt:lpstr>Cacho</vt:lpstr>
      <vt:lpstr>Cacho</vt:lpstr>
      <vt:lpstr>Cacho</vt:lpstr>
      <vt:lpstr>Cacho</vt:lpstr>
      <vt:lpstr>Cacho</vt:lpstr>
      <vt:lpstr>Cacho</vt:lpstr>
      <vt:lpstr>Cacho</vt:lpstr>
      <vt:lpstr>Cacho</vt:lpstr>
      <vt:lpstr>Cacho</vt:lpstr>
      <vt:lpstr>Cacho</vt:lpstr>
      <vt:lpstr>Cacho</vt:lpstr>
      <vt:lpstr>Cacho</vt:lpstr>
      <vt:lpstr>Economia Criativa</vt:lpstr>
      <vt:lpstr>Economia criativa = atividade que atende necessidade</vt:lpstr>
      <vt:lpstr>Indústrias Criativas</vt:lpstr>
      <vt:lpstr>Década de 90, criatividade com sustentabilidade e responsabilidade social</vt:lpstr>
      <vt:lpstr>Competitividade Criativa</vt:lpstr>
      <vt:lpstr>Princípios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Economia Criativa</dc:title>
  <dc:creator>Isabella König</dc:creator>
  <cp:lastModifiedBy>***</cp:lastModifiedBy>
  <cp:revision>7</cp:revision>
  <dcterms:created xsi:type="dcterms:W3CDTF">2014-10-01T01:26:57Z</dcterms:created>
  <dcterms:modified xsi:type="dcterms:W3CDTF">2014-10-09T04:38:49Z</dcterms:modified>
</cp:coreProperties>
</file>