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85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B08449-43D3-4121-8D03-25700D1F0AE7}" type="doc">
      <dgm:prSet loTypeId="urn:microsoft.com/office/officeart/2005/8/layout/hierarchy2" loCatId="hierarchy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pt-BR"/>
        </a:p>
      </dgm:t>
    </dgm:pt>
    <dgm:pt modelId="{4E5B0015-D8C5-4DC9-A2CC-985B839362CE}">
      <dgm:prSet phldrT="[Texto]"/>
      <dgm:spPr/>
      <dgm:t>
        <a:bodyPr/>
        <a:lstStyle/>
        <a:p>
          <a:r>
            <a:rPr lang="pt-BR" dirty="0" smtClean="0"/>
            <a:t>Economia Criativa</a:t>
          </a:r>
          <a:endParaRPr lang="pt-BR" dirty="0"/>
        </a:p>
      </dgm:t>
    </dgm:pt>
    <dgm:pt modelId="{56AD5E00-27E4-4494-AEE8-4EE001CCAD9B}" type="parTrans" cxnId="{AC4E7176-FF1F-4081-914D-79AD0558CFD2}">
      <dgm:prSet/>
      <dgm:spPr/>
      <dgm:t>
        <a:bodyPr/>
        <a:lstStyle/>
        <a:p>
          <a:endParaRPr lang="pt-BR"/>
        </a:p>
      </dgm:t>
    </dgm:pt>
    <dgm:pt modelId="{BFBECC7D-E675-4B17-B145-A886E8F3E0FE}" type="sibTrans" cxnId="{AC4E7176-FF1F-4081-914D-79AD0558CFD2}">
      <dgm:prSet/>
      <dgm:spPr/>
      <dgm:t>
        <a:bodyPr/>
        <a:lstStyle/>
        <a:p>
          <a:endParaRPr lang="pt-BR"/>
        </a:p>
      </dgm:t>
    </dgm:pt>
    <dgm:pt modelId="{F42C417E-45D4-4F37-BF91-C370443E944C}">
      <dgm:prSet phldrT="[Texto]"/>
      <dgm:spPr/>
      <dgm:t>
        <a:bodyPr/>
        <a:lstStyle/>
        <a:p>
          <a:r>
            <a:rPr lang="pt-BR" dirty="0" smtClean="0"/>
            <a:t>Economia</a:t>
          </a:r>
          <a:endParaRPr lang="pt-BR" dirty="0"/>
        </a:p>
      </dgm:t>
    </dgm:pt>
    <dgm:pt modelId="{8E2EB0F6-343E-4FEB-B1D4-7F6F5A75BD57}" type="parTrans" cxnId="{39322B43-038A-41F3-93D8-BD6C7B006D2F}">
      <dgm:prSet/>
      <dgm:spPr/>
      <dgm:t>
        <a:bodyPr/>
        <a:lstStyle/>
        <a:p>
          <a:endParaRPr lang="pt-BR"/>
        </a:p>
      </dgm:t>
    </dgm:pt>
    <dgm:pt modelId="{26E66916-A602-4D6A-B06D-FCD1D6C7761F}" type="sibTrans" cxnId="{39322B43-038A-41F3-93D8-BD6C7B006D2F}">
      <dgm:prSet/>
      <dgm:spPr/>
      <dgm:t>
        <a:bodyPr/>
        <a:lstStyle/>
        <a:p>
          <a:endParaRPr lang="pt-BR"/>
        </a:p>
      </dgm:t>
    </dgm:pt>
    <dgm:pt modelId="{38D8708E-B05C-4B6D-A785-BF42219A00B9}">
      <dgm:prSet phldrT="[Texto]"/>
      <dgm:spPr/>
      <dgm:t>
        <a:bodyPr/>
        <a:lstStyle/>
        <a:p>
          <a:r>
            <a:rPr lang="pt-BR" dirty="0" smtClean="0"/>
            <a:t>Tecnologia</a:t>
          </a:r>
          <a:endParaRPr lang="pt-BR" dirty="0"/>
        </a:p>
      </dgm:t>
    </dgm:pt>
    <dgm:pt modelId="{7F5214A8-E179-4B40-A686-3E9CF0715ACA}" type="parTrans" cxnId="{4787A401-809D-4BD3-9A7F-495F6B85DC2D}">
      <dgm:prSet/>
      <dgm:spPr/>
      <dgm:t>
        <a:bodyPr/>
        <a:lstStyle/>
        <a:p>
          <a:endParaRPr lang="pt-BR"/>
        </a:p>
      </dgm:t>
    </dgm:pt>
    <dgm:pt modelId="{53D4E145-5BAE-45E9-ABDF-F33658C89985}" type="sibTrans" cxnId="{4787A401-809D-4BD3-9A7F-495F6B85DC2D}">
      <dgm:prSet/>
      <dgm:spPr/>
      <dgm:t>
        <a:bodyPr/>
        <a:lstStyle/>
        <a:p>
          <a:endParaRPr lang="pt-BR"/>
        </a:p>
      </dgm:t>
    </dgm:pt>
    <dgm:pt modelId="{27C30238-E453-4FF0-8D02-04FD03499B4E}">
      <dgm:prSet phldrT="[Texto]"/>
      <dgm:spPr/>
      <dgm:t>
        <a:bodyPr/>
        <a:lstStyle/>
        <a:p>
          <a:r>
            <a:rPr lang="pt-BR" dirty="0" smtClean="0"/>
            <a:t>Cultura</a:t>
          </a:r>
          <a:endParaRPr lang="pt-BR" dirty="0"/>
        </a:p>
      </dgm:t>
    </dgm:pt>
    <dgm:pt modelId="{58BBA0B0-61F3-4A81-B12A-ED4F222054F9}" type="parTrans" cxnId="{F8B403DF-C8EA-4F86-B06E-F1B4775438FE}">
      <dgm:prSet/>
      <dgm:spPr/>
      <dgm:t>
        <a:bodyPr/>
        <a:lstStyle/>
        <a:p>
          <a:endParaRPr lang="pt-BR"/>
        </a:p>
      </dgm:t>
    </dgm:pt>
    <dgm:pt modelId="{4B1D21D5-A905-4E05-BBAA-3AB615ADF3D7}" type="sibTrans" cxnId="{F8B403DF-C8EA-4F86-B06E-F1B4775438FE}">
      <dgm:prSet/>
      <dgm:spPr/>
      <dgm:t>
        <a:bodyPr/>
        <a:lstStyle/>
        <a:p>
          <a:endParaRPr lang="pt-BR"/>
        </a:p>
      </dgm:t>
    </dgm:pt>
    <dgm:pt modelId="{451E124E-C21B-43D3-B993-DE33C834EF15}" type="pres">
      <dgm:prSet presAssocID="{58B08449-43D3-4121-8D03-25700D1F0AE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8B5FDC39-D4A8-4AD2-A5E4-B560942EEBCF}" type="pres">
      <dgm:prSet presAssocID="{4E5B0015-D8C5-4DC9-A2CC-985B839362CE}" presName="root1" presStyleCnt="0"/>
      <dgm:spPr/>
    </dgm:pt>
    <dgm:pt modelId="{0C6BC909-AB3F-41BF-9BA9-0BF106F1C45B}" type="pres">
      <dgm:prSet presAssocID="{4E5B0015-D8C5-4DC9-A2CC-985B839362C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F901162-D62A-4C7D-B9C6-DC6215C45A38}" type="pres">
      <dgm:prSet presAssocID="{4E5B0015-D8C5-4DC9-A2CC-985B839362CE}" presName="level2hierChild" presStyleCnt="0"/>
      <dgm:spPr/>
    </dgm:pt>
    <dgm:pt modelId="{A9E40B72-E5C8-46EA-97CD-C2F38A4C871F}" type="pres">
      <dgm:prSet presAssocID="{8E2EB0F6-343E-4FEB-B1D4-7F6F5A75BD57}" presName="conn2-1" presStyleLbl="parChTrans1D2" presStyleIdx="0" presStyleCnt="3"/>
      <dgm:spPr/>
      <dgm:t>
        <a:bodyPr/>
        <a:lstStyle/>
        <a:p>
          <a:endParaRPr lang="pt-BR"/>
        </a:p>
      </dgm:t>
    </dgm:pt>
    <dgm:pt modelId="{693E5B84-7783-4D37-8CBB-4E5F61EB1237}" type="pres">
      <dgm:prSet presAssocID="{8E2EB0F6-343E-4FEB-B1D4-7F6F5A75BD57}" presName="connTx" presStyleLbl="parChTrans1D2" presStyleIdx="0" presStyleCnt="3"/>
      <dgm:spPr/>
      <dgm:t>
        <a:bodyPr/>
        <a:lstStyle/>
        <a:p>
          <a:endParaRPr lang="pt-BR"/>
        </a:p>
      </dgm:t>
    </dgm:pt>
    <dgm:pt modelId="{17983E4F-E6C5-4F34-8371-16253697E82C}" type="pres">
      <dgm:prSet presAssocID="{F42C417E-45D4-4F37-BF91-C370443E944C}" presName="root2" presStyleCnt="0"/>
      <dgm:spPr/>
    </dgm:pt>
    <dgm:pt modelId="{6935CA51-310A-4163-BCE2-10D79F886C0B}" type="pres">
      <dgm:prSet presAssocID="{F42C417E-45D4-4F37-BF91-C370443E944C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51D530E-F210-4125-AC78-32917BC64B71}" type="pres">
      <dgm:prSet presAssocID="{F42C417E-45D4-4F37-BF91-C370443E944C}" presName="level3hierChild" presStyleCnt="0"/>
      <dgm:spPr/>
    </dgm:pt>
    <dgm:pt modelId="{2BC04486-FBEC-4D5B-A973-434E6BC91A08}" type="pres">
      <dgm:prSet presAssocID="{7F5214A8-E179-4B40-A686-3E9CF0715ACA}" presName="conn2-1" presStyleLbl="parChTrans1D2" presStyleIdx="1" presStyleCnt="3"/>
      <dgm:spPr/>
      <dgm:t>
        <a:bodyPr/>
        <a:lstStyle/>
        <a:p>
          <a:endParaRPr lang="pt-BR"/>
        </a:p>
      </dgm:t>
    </dgm:pt>
    <dgm:pt modelId="{1446BA1A-11AF-43B6-9B44-3037C2A276C9}" type="pres">
      <dgm:prSet presAssocID="{7F5214A8-E179-4B40-A686-3E9CF0715ACA}" presName="connTx" presStyleLbl="parChTrans1D2" presStyleIdx="1" presStyleCnt="3"/>
      <dgm:spPr/>
      <dgm:t>
        <a:bodyPr/>
        <a:lstStyle/>
        <a:p>
          <a:endParaRPr lang="pt-BR"/>
        </a:p>
      </dgm:t>
    </dgm:pt>
    <dgm:pt modelId="{2F7DFB41-C535-4B1F-9E61-862779C05A38}" type="pres">
      <dgm:prSet presAssocID="{38D8708E-B05C-4B6D-A785-BF42219A00B9}" presName="root2" presStyleCnt="0"/>
      <dgm:spPr/>
    </dgm:pt>
    <dgm:pt modelId="{AD6AA6AA-7638-453D-B6AE-56429BC6B9E5}" type="pres">
      <dgm:prSet presAssocID="{38D8708E-B05C-4B6D-A785-BF42219A00B9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4FCC4E2-5AF7-469D-9E14-877E3F278371}" type="pres">
      <dgm:prSet presAssocID="{38D8708E-B05C-4B6D-A785-BF42219A00B9}" presName="level3hierChild" presStyleCnt="0"/>
      <dgm:spPr/>
    </dgm:pt>
    <dgm:pt modelId="{DF57E539-2AB8-4AEC-9402-2E2000EF86A0}" type="pres">
      <dgm:prSet presAssocID="{58BBA0B0-61F3-4A81-B12A-ED4F222054F9}" presName="conn2-1" presStyleLbl="parChTrans1D2" presStyleIdx="2" presStyleCnt="3"/>
      <dgm:spPr/>
      <dgm:t>
        <a:bodyPr/>
        <a:lstStyle/>
        <a:p>
          <a:endParaRPr lang="pt-BR"/>
        </a:p>
      </dgm:t>
    </dgm:pt>
    <dgm:pt modelId="{A93B5621-A69E-4A0D-9506-33DE33D8C8F0}" type="pres">
      <dgm:prSet presAssocID="{58BBA0B0-61F3-4A81-B12A-ED4F222054F9}" presName="connTx" presStyleLbl="parChTrans1D2" presStyleIdx="2" presStyleCnt="3"/>
      <dgm:spPr/>
      <dgm:t>
        <a:bodyPr/>
        <a:lstStyle/>
        <a:p>
          <a:endParaRPr lang="pt-BR"/>
        </a:p>
      </dgm:t>
    </dgm:pt>
    <dgm:pt modelId="{5AC061AA-7711-4849-ADC2-C30C76EA695E}" type="pres">
      <dgm:prSet presAssocID="{27C30238-E453-4FF0-8D02-04FD03499B4E}" presName="root2" presStyleCnt="0"/>
      <dgm:spPr/>
    </dgm:pt>
    <dgm:pt modelId="{78400535-01DC-4EFE-BC86-BB5840B9B685}" type="pres">
      <dgm:prSet presAssocID="{27C30238-E453-4FF0-8D02-04FD03499B4E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FE559F6-6B1A-4589-96D2-BB193FEB1FBD}" type="pres">
      <dgm:prSet presAssocID="{27C30238-E453-4FF0-8D02-04FD03499B4E}" presName="level3hierChild" presStyleCnt="0"/>
      <dgm:spPr/>
    </dgm:pt>
  </dgm:ptLst>
  <dgm:cxnLst>
    <dgm:cxn modelId="{4787A401-809D-4BD3-9A7F-495F6B85DC2D}" srcId="{4E5B0015-D8C5-4DC9-A2CC-985B839362CE}" destId="{38D8708E-B05C-4B6D-A785-BF42219A00B9}" srcOrd="1" destOrd="0" parTransId="{7F5214A8-E179-4B40-A686-3E9CF0715ACA}" sibTransId="{53D4E145-5BAE-45E9-ABDF-F33658C89985}"/>
    <dgm:cxn modelId="{5D8E1819-BD0D-4B96-871A-2AA09ECD87FD}" type="presOf" srcId="{27C30238-E453-4FF0-8D02-04FD03499B4E}" destId="{78400535-01DC-4EFE-BC86-BB5840B9B685}" srcOrd="0" destOrd="0" presId="urn:microsoft.com/office/officeart/2005/8/layout/hierarchy2"/>
    <dgm:cxn modelId="{8CD44F82-F8C2-44E9-A512-C36A7139363C}" type="presOf" srcId="{F42C417E-45D4-4F37-BF91-C370443E944C}" destId="{6935CA51-310A-4163-BCE2-10D79F886C0B}" srcOrd="0" destOrd="0" presId="urn:microsoft.com/office/officeart/2005/8/layout/hierarchy2"/>
    <dgm:cxn modelId="{03FEED6E-E22D-4384-8BA7-64906D6D1749}" type="presOf" srcId="{58BBA0B0-61F3-4A81-B12A-ED4F222054F9}" destId="{DF57E539-2AB8-4AEC-9402-2E2000EF86A0}" srcOrd="0" destOrd="0" presId="urn:microsoft.com/office/officeart/2005/8/layout/hierarchy2"/>
    <dgm:cxn modelId="{819B6229-5C92-4FFA-B340-72D3569C3BD6}" type="presOf" srcId="{7F5214A8-E179-4B40-A686-3E9CF0715ACA}" destId="{1446BA1A-11AF-43B6-9B44-3037C2A276C9}" srcOrd="1" destOrd="0" presId="urn:microsoft.com/office/officeart/2005/8/layout/hierarchy2"/>
    <dgm:cxn modelId="{39322B43-038A-41F3-93D8-BD6C7B006D2F}" srcId="{4E5B0015-D8C5-4DC9-A2CC-985B839362CE}" destId="{F42C417E-45D4-4F37-BF91-C370443E944C}" srcOrd="0" destOrd="0" parTransId="{8E2EB0F6-343E-4FEB-B1D4-7F6F5A75BD57}" sibTransId="{26E66916-A602-4D6A-B06D-FCD1D6C7761F}"/>
    <dgm:cxn modelId="{873B7508-C1CE-4812-91FA-31B2188BAAD1}" type="presOf" srcId="{8E2EB0F6-343E-4FEB-B1D4-7F6F5A75BD57}" destId="{A9E40B72-E5C8-46EA-97CD-C2F38A4C871F}" srcOrd="0" destOrd="0" presId="urn:microsoft.com/office/officeart/2005/8/layout/hierarchy2"/>
    <dgm:cxn modelId="{CD6633B6-83F4-417A-849E-7D6125A0295B}" type="presOf" srcId="{4E5B0015-D8C5-4DC9-A2CC-985B839362CE}" destId="{0C6BC909-AB3F-41BF-9BA9-0BF106F1C45B}" srcOrd="0" destOrd="0" presId="urn:microsoft.com/office/officeart/2005/8/layout/hierarchy2"/>
    <dgm:cxn modelId="{6488082A-F6E9-4AD8-8AF6-242B4BC1B0A0}" type="presOf" srcId="{58B08449-43D3-4121-8D03-25700D1F0AE7}" destId="{451E124E-C21B-43D3-B993-DE33C834EF15}" srcOrd="0" destOrd="0" presId="urn:microsoft.com/office/officeart/2005/8/layout/hierarchy2"/>
    <dgm:cxn modelId="{E9BD9C9A-3B12-45B8-9FE4-67FA93EBBE5D}" type="presOf" srcId="{38D8708E-B05C-4B6D-A785-BF42219A00B9}" destId="{AD6AA6AA-7638-453D-B6AE-56429BC6B9E5}" srcOrd="0" destOrd="0" presId="urn:microsoft.com/office/officeart/2005/8/layout/hierarchy2"/>
    <dgm:cxn modelId="{AC4E7176-FF1F-4081-914D-79AD0558CFD2}" srcId="{58B08449-43D3-4121-8D03-25700D1F0AE7}" destId="{4E5B0015-D8C5-4DC9-A2CC-985B839362CE}" srcOrd="0" destOrd="0" parTransId="{56AD5E00-27E4-4494-AEE8-4EE001CCAD9B}" sibTransId="{BFBECC7D-E675-4B17-B145-A886E8F3E0FE}"/>
    <dgm:cxn modelId="{6DDFC255-5989-42A9-B1B9-7E01F76A89D0}" type="presOf" srcId="{8E2EB0F6-343E-4FEB-B1D4-7F6F5A75BD57}" destId="{693E5B84-7783-4D37-8CBB-4E5F61EB1237}" srcOrd="1" destOrd="0" presId="urn:microsoft.com/office/officeart/2005/8/layout/hierarchy2"/>
    <dgm:cxn modelId="{CD0D2D06-E338-413A-AE50-E8B6FD11302B}" type="presOf" srcId="{58BBA0B0-61F3-4A81-B12A-ED4F222054F9}" destId="{A93B5621-A69E-4A0D-9506-33DE33D8C8F0}" srcOrd="1" destOrd="0" presId="urn:microsoft.com/office/officeart/2005/8/layout/hierarchy2"/>
    <dgm:cxn modelId="{F8B403DF-C8EA-4F86-B06E-F1B4775438FE}" srcId="{4E5B0015-D8C5-4DC9-A2CC-985B839362CE}" destId="{27C30238-E453-4FF0-8D02-04FD03499B4E}" srcOrd="2" destOrd="0" parTransId="{58BBA0B0-61F3-4A81-B12A-ED4F222054F9}" sibTransId="{4B1D21D5-A905-4E05-BBAA-3AB615ADF3D7}"/>
    <dgm:cxn modelId="{FF5202A3-4999-4495-893D-F3387A1D042E}" type="presOf" srcId="{7F5214A8-E179-4B40-A686-3E9CF0715ACA}" destId="{2BC04486-FBEC-4D5B-A973-434E6BC91A08}" srcOrd="0" destOrd="0" presId="urn:microsoft.com/office/officeart/2005/8/layout/hierarchy2"/>
    <dgm:cxn modelId="{1723FEDF-0C67-41E4-B99C-0C659903CBAB}" type="presParOf" srcId="{451E124E-C21B-43D3-B993-DE33C834EF15}" destId="{8B5FDC39-D4A8-4AD2-A5E4-B560942EEBCF}" srcOrd="0" destOrd="0" presId="urn:microsoft.com/office/officeart/2005/8/layout/hierarchy2"/>
    <dgm:cxn modelId="{9A1052A7-0053-477B-9070-E49CC786C471}" type="presParOf" srcId="{8B5FDC39-D4A8-4AD2-A5E4-B560942EEBCF}" destId="{0C6BC909-AB3F-41BF-9BA9-0BF106F1C45B}" srcOrd="0" destOrd="0" presId="urn:microsoft.com/office/officeart/2005/8/layout/hierarchy2"/>
    <dgm:cxn modelId="{2A4E91D6-1109-4105-91EE-E147F61A0AC2}" type="presParOf" srcId="{8B5FDC39-D4A8-4AD2-A5E4-B560942EEBCF}" destId="{6F901162-D62A-4C7D-B9C6-DC6215C45A38}" srcOrd="1" destOrd="0" presId="urn:microsoft.com/office/officeart/2005/8/layout/hierarchy2"/>
    <dgm:cxn modelId="{D60C99F5-4BAA-4CA3-8C84-E4984572D8C5}" type="presParOf" srcId="{6F901162-D62A-4C7D-B9C6-DC6215C45A38}" destId="{A9E40B72-E5C8-46EA-97CD-C2F38A4C871F}" srcOrd="0" destOrd="0" presId="urn:microsoft.com/office/officeart/2005/8/layout/hierarchy2"/>
    <dgm:cxn modelId="{5AFF8010-49C6-4A78-9BB8-937DB12314FC}" type="presParOf" srcId="{A9E40B72-E5C8-46EA-97CD-C2F38A4C871F}" destId="{693E5B84-7783-4D37-8CBB-4E5F61EB1237}" srcOrd="0" destOrd="0" presId="urn:microsoft.com/office/officeart/2005/8/layout/hierarchy2"/>
    <dgm:cxn modelId="{2C60066E-A38D-43D8-8AE9-E32D10A957DB}" type="presParOf" srcId="{6F901162-D62A-4C7D-B9C6-DC6215C45A38}" destId="{17983E4F-E6C5-4F34-8371-16253697E82C}" srcOrd="1" destOrd="0" presId="urn:microsoft.com/office/officeart/2005/8/layout/hierarchy2"/>
    <dgm:cxn modelId="{19A98A04-A60A-4BCC-8227-1A8613975F8D}" type="presParOf" srcId="{17983E4F-E6C5-4F34-8371-16253697E82C}" destId="{6935CA51-310A-4163-BCE2-10D79F886C0B}" srcOrd="0" destOrd="0" presId="urn:microsoft.com/office/officeart/2005/8/layout/hierarchy2"/>
    <dgm:cxn modelId="{DF46003D-D08C-4727-8984-68F18CCFFE39}" type="presParOf" srcId="{17983E4F-E6C5-4F34-8371-16253697E82C}" destId="{051D530E-F210-4125-AC78-32917BC64B71}" srcOrd="1" destOrd="0" presId="urn:microsoft.com/office/officeart/2005/8/layout/hierarchy2"/>
    <dgm:cxn modelId="{F70A881C-8BF8-47F2-860D-477328EA354D}" type="presParOf" srcId="{6F901162-D62A-4C7D-B9C6-DC6215C45A38}" destId="{2BC04486-FBEC-4D5B-A973-434E6BC91A08}" srcOrd="2" destOrd="0" presId="urn:microsoft.com/office/officeart/2005/8/layout/hierarchy2"/>
    <dgm:cxn modelId="{671AE320-9CEE-45F8-B181-B9AFDD68F84A}" type="presParOf" srcId="{2BC04486-FBEC-4D5B-A973-434E6BC91A08}" destId="{1446BA1A-11AF-43B6-9B44-3037C2A276C9}" srcOrd="0" destOrd="0" presId="urn:microsoft.com/office/officeart/2005/8/layout/hierarchy2"/>
    <dgm:cxn modelId="{BF096AC6-1A23-4B14-AA43-4E332D965A89}" type="presParOf" srcId="{6F901162-D62A-4C7D-B9C6-DC6215C45A38}" destId="{2F7DFB41-C535-4B1F-9E61-862779C05A38}" srcOrd="3" destOrd="0" presId="urn:microsoft.com/office/officeart/2005/8/layout/hierarchy2"/>
    <dgm:cxn modelId="{6B4A8DAA-832C-48D6-97EE-BD20F35914EC}" type="presParOf" srcId="{2F7DFB41-C535-4B1F-9E61-862779C05A38}" destId="{AD6AA6AA-7638-453D-B6AE-56429BC6B9E5}" srcOrd="0" destOrd="0" presId="urn:microsoft.com/office/officeart/2005/8/layout/hierarchy2"/>
    <dgm:cxn modelId="{478640B1-C792-4291-B988-B3DC68A31031}" type="presParOf" srcId="{2F7DFB41-C535-4B1F-9E61-862779C05A38}" destId="{24FCC4E2-5AF7-469D-9E14-877E3F278371}" srcOrd="1" destOrd="0" presId="urn:microsoft.com/office/officeart/2005/8/layout/hierarchy2"/>
    <dgm:cxn modelId="{24FD7E68-2F0E-4606-9051-0608DA4EF4AD}" type="presParOf" srcId="{6F901162-D62A-4C7D-B9C6-DC6215C45A38}" destId="{DF57E539-2AB8-4AEC-9402-2E2000EF86A0}" srcOrd="4" destOrd="0" presId="urn:microsoft.com/office/officeart/2005/8/layout/hierarchy2"/>
    <dgm:cxn modelId="{8E677EE8-375D-4776-A287-A8FD36FEF521}" type="presParOf" srcId="{DF57E539-2AB8-4AEC-9402-2E2000EF86A0}" destId="{A93B5621-A69E-4A0D-9506-33DE33D8C8F0}" srcOrd="0" destOrd="0" presId="urn:microsoft.com/office/officeart/2005/8/layout/hierarchy2"/>
    <dgm:cxn modelId="{0CF0FF46-124E-4962-82FF-6BFF331B603A}" type="presParOf" srcId="{6F901162-D62A-4C7D-B9C6-DC6215C45A38}" destId="{5AC061AA-7711-4849-ADC2-C30C76EA695E}" srcOrd="5" destOrd="0" presId="urn:microsoft.com/office/officeart/2005/8/layout/hierarchy2"/>
    <dgm:cxn modelId="{199D5678-C59C-4ADF-8F62-34A1E71D2AAD}" type="presParOf" srcId="{5AC061AA-7711-4849-ADC2-C30C76EA695E}" destId="{78400535-01DC-4EFE-BC86-BB5840B9B685}" srcOrd="0" destOrd="0" presId="urn:microsoft.com/office/officeart/2005/8/layout/hierarchy2"/>
    <dgm:cxn modelId="{EC8EB026-85FB-4961-807B-5B2B8795A8A4}" type="presParOf" srcId="{5AC061AA-7711-4849-ADC2-C30C76EA695E}" destId="{7FE559F6-6B1A-4589-96D2-BB193FEB1FB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ângulo retângulo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upo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orma livre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orma livre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11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8C74D33-9C88-49C4-B198-246BEBD42FD1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12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A878BAC-1896-4567-A441-0FED168E02B4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88669-BE02-4A92-8670-9C4435F692E8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B785A-E2BE-422A-A067-BD9D533142D1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331D4-0886-411A-BE04-10ADD31DCC59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06298-6001-4E6B-91B9-A3699CFC7352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69D6E-39F7-4C82-96DD-78570AD88372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94F7A-8F35-4D0C-96AE-0C2AB859C11A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visa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ivisa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A6A54D-2305-4F9F-8978-18CA767CF68C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6548F5C-3BEF-42A5-ABE0-8E065F75A64F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A6969D6-C3C3-42A2-B541-3433B8D4F644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83151A6-922D-4AF7-A6E9-5A4FEB9E52DB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F227C0F-92F0-489F-A251-5484EF360CD5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54C5874-F0D2-4A16-BF1F-D2F9A475C8B8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F0C7E3F-B286-420A-B9DA-B70D8A220690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F45B76A-225B-4234-B46E-9027CFBFA112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9062B-0F05-4E3A-8407-E5E3236FF09C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3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508C2-5506-453B-BFB6-B80D3B3AD46A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EFD7329-BADF-4A75-B43A-96A62281CDFC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345878B-10C4-4CB6-9B77-CAC890D4EEBB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a livre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orma livre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ivisa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Divisa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11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E26DDC2-A901-46FF-AD40-0C4B1DD108D0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12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42D7A78-EC43-4680-AD62-68A77F4E034F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1033" name="Espaço Reservado para Texto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527D128D-9AFB-4F7C-AEA8-17169F970790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91E5E3AA-4899-404E-9285-CB24BE7F10A6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8" r:id="rId4"/>
    <p:sldLayoutId id="2147483699" r:id="rId5"/>
    <p:sldLayoutId id="2147483700" r:id="rId6"/>
    <p:sldLayoutId id="2147483694" r:id="rId7"/>
    <p:sldLayoutId id="2147483701" r:id="rId8"/>
    <p:sldLayoutId id="2147483702" r:id="rId9"/>
    <p:sldLayoutId id="2147483693" r:id="rId10"/>
    <p:sldLayoutId id="214748369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548680"/>
            <a:ext cx="8964488" cy="295232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A construção de um marco regulatório para a Economia Criativa </a:t>
            </a:r>
            <a:r>
              <a:rPr lang="pt-BR" dirty="0"/>
              <a:t>no </a:t>
            </a:r>
            <a:r>
              <a:rPr lang="pt-BR" dirty="0" smtClean="0"/>
              <a:t>Brasil.</a:t>
            </a:r>
            <a:endParaRPr lang="pt-BR" dirty="0"/>
          </a:p>
        </p:txBody>
      </p:sp>
      <p:sp>
        <p:nvSpPr>
          <p:cNvPr id="13314" name="Subtítulo 2"/>
          <p:cNvSpPr>
            <a:spLocks noGrp="1"/>
          </p:cNvSpPr>
          <p:nvPr>
            <p:ph type="subTitle" idx="1"/>
          </p:nvPr>
        </p:nvSpPr>
        <p:spPr>
          <a:xfrm>
            <a:off x="-1960563" y="5229225"/>
            <a:ext cx="3921126" cy="1752600"/>
          </a:xfrm>
        </p:spPr>
        <p:txBody>
          <a:bodyPr/>
          <a:lstStyle/>
          <a:p>
            <a:pPr marR="0"/>
            <a:endParaRPr lang="pt-BR" smtClean="0"/>
          </a:p>
          <a:p>
            <a:pPr marR="0"/>
            <a:r>
              <a:rPr lang="pt-BR" smtClean="0">
                <a:solidFill>
                  <a:schemeClr val="tx1"/>
                </a:solidFill>
              </a:rPr>
              <a:t>Júlia Brito</a:t>
            </a:r>
          </a:p>
          <a:p>
            <a:pPr marR="0" algn="l"/>
            <a:r>
              <a:rPr lang="pt-BR" smtClean="0">
                <a:solidFill>
                  <a:schemeClr val="tx1"/>
                </a:solidFill>
              </a:rPr>
              <a:t>                         2M</a:t>
            </a:r>
          </a:p>
        </p:txBody>
      </p:sp>
      <p:sp>
        <p:nvSpPr>
          <p:cNvPr id="13315" name="CaixaDeTexto 3"/>
          <p:cNvSpPr txBox="1">
            <a:spLocks noChangeArrowheads="1"/>
          </p:cNvSpPr>
          <p:nvPr/>
        </p:nvSpPr>
        <p:spPr bwMode="auto">
          <a:xfrm>
            <a:off x="4500563" y="3676650"/>
            <a:ext cx="35274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>
                <a:latin typeface="Lucida Sans Unicode" pitchFamily="34" charset="0"/>
              </a:rPr>
              <a:t>Marcos Wachowicz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r>
              <a:rPr lang="pt-BR" smtClean="0"/>
              <a:t>2004 – Inicio dos debates sobre o potencial de crescimento do mercado dos setores criativos.</a:t>
            </a:r>
          </a:p>
          <a:p>
            <a:endParaRPr lang="pt-BR" smtClean="0"/>
          </a:p>
          <a:p>
            <a:endParaRPr lang="pt-BR" smtClean="0"/>
          </a:p>
          <a:p>
            <a:r>
              <a:rPr lang="pt-BR" smtClean="0"/>
              <a:t>2011 - Ministério da Cultura anunciou a criação de uma Secretaria da Economia Criativa específica dentro da estrutura.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dirty="0" smtClean="0"/>
              <a:t>Reconhecimento dos Setores Criativos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67544" y="98072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É necessário o desenvolvimento de uma série de instrumentos jurídicos que promovam a proteção dos autores culturais e para que os benefícios alcancem um número maior de artistas, criadores e titulares e detentores desses direitos.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Criação de um Marco Regulatório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Viabilizaria o desenvolvimento dos setores criativos que seriam então capazes de agregar mais valor a bens de consumos culturais.</a:t>
            </a:r>
          </a:p>
          <a:p>
            <a:r>
              <a:rPr lang="pt-BR" smtClean="0"/>
              <a:t>Geraria um grande desenvolvimento econômico para o país. </a:t>
            </a:r>
          </a:p>
          <a:p>
            <a:r>
              <a:rPr lang="pt-BR" smtClean="0"/>
              <a:t>E sem duvida, o Brasil teria maiores chances e oportunidades de enfrentar a competitividade mundial deste setor.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Benefícios do Marco Regulatório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</TotalTime>
  <Words>115</Words>
  <Application>Microsoft Office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Modelo de design</vt:lpstr>
      </vt:variant>
      <vt:variant>
        <vt:i4>8</vt:i4>
      </vt:variant>
      <vt:variant>
        <vt:lpstr>Títulos de slides</vt:lpstr>
      </vt:variant>
      <vt:variant>
        <vt:i4>5</vt:i4>
      </vt:variant>
    </vt:vector>
  </HeadingPairs>
  <TitlesOfParts>
    <vt:vector size="19" baseType="lpstr">
      <vt:lpstr>Lucida Sans Unicode</vt:lpstr>
      <vt:lpstr>Arial</vt:lpstr>
      <vt:lpstr>Wingdings 3</vt:lpstr>
      <vt:lpstr>Verdana</vt:lpstr>
      <vt:lpstr>Wingdings 2</vt:lpstr>
      <vt:lpstr>Calibri</vt:lpstr>
      <vt:lpstr>Concurso</vt:lpstr>
      <vt:lpstr>Concurso</vt:lpstr>
      <vt:lpstr>Concurso</vt:lpstr>
      <vt:lpstr>Concurso</vt:lpstr>
      <vt:lpstr>Concurso</vt:lpstr>
      <vt:lpstr>Concurso</vt:lpstr>
      <vt:lpstr>Concurso</vt:lpstr>
      <vt:lpstr>Concurso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construção de um marco regulatório para a Economia Criativa no Brasil</dc:title>
  <dc:creator>Usuario</dc:creator>
  <cp:lastModifiedBy>***</cp:lastModifiedBy>
  <cp:revision>2</cp:revision>
  <dcterms:created xsi:type="dcterms:W3CDTF">2014-10-01T02:40:32Z</dcterms:created>
  <dcterms:modified xsi:type="dcterms:W3CDTF">2014-10-09T04:42:48Z</dcterms:modified>
</cp:coreProperties>
</file>