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5B1DF-4263-45FA-91AD-09107AE70AE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85BE9E-5D5E-478B-9829-5FA96A7CDA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5B1DF-4263-45FA-91AD-09107AE70AE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85BE9E-5D5E-478B-9829-5FA96A7CDA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5B1DF-4263-45FA-91AD-09107AE70AE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85BE9E-5D5E-478B-9829-5FA96A7CDA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5B1DF-4263-45FA-91AD-09107AE70AE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85BE9E-5D5E-478B-9829-5FA96A7CDA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5B1DF-4263-45FA-91AD-09107AE70AE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85BE9E-5D5E-478B-9829-5FA96A7CDA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5B1DF-4263-45FA-91AD-09107AE70AE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85BE9E-5D5E-478B-9829-5FA96A7CDA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5B1DF-4263-45FA-91AD-09107AE70AE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85BE9E-5D5E-478B-9829-5FA96A7CDA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5B1DF-4263-45FA-91AD-09107AE70AE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85BE9E-5D5E-478B-9829-5FA96A7CDA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5B1DF-4263-45FA-91AD-09107AE70AE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85BE9E-5D5E-478B-9829-5FA96A7CDA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5B1DF-4263-45FA-91AD-09107AE70AE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85BE9E-5D5E-478B-9829-5FA96A7CDA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25B1DF-4263-45FA-91AD-09107AE70AE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85BE9E-5D5E-478B-9829-5FA96A7CDA0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25B1DF-4263-45FA-91AD-09107AE70AE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A85BE9E-5D5E-478B-9829-5FA96A7CDA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6864" cy="3672408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Livro: Economia Criativa como estratégia de Desenvolvimento</a:t>
            </a:r>
            <a:br>
              <a:rPr lang="pt-BR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t-BR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Capítulo: Transformando a criatividade brasileira em recurso econômico</a:t>
            </a:r>
            <a:br>
              <a:rPr lang="pt-BR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solidFill>
                  <a:schemeClr val="tx1"/>
                </a:solidFill>
              </a:rPr>
              <a:t/>
            </a:r>
            <a:br>
              <a:rPr lang="pt-BR" dirty="0" smtClean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91880" y="5013176"/>
            <a:ext cx="5112568" cy="1080120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Texto de Ana Carla Fonseca Reis</a:t>
            </a:r>
          </a:p>
          <a:p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Nome: Nicole </a:t>
            </a:r>
            <a:r>
              <a:rPr lang="pt-B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Iaruchewski</a:t>
            </a:r>
            <a:endParaRPr lang="pt-B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</p:spPr>
        <p:txBody>
          <a:bodyPr>
            <a:normAutofit/>
          </a:bodyPr>
          <a:lstStyle/>
          <a:p>
            <a:r>
              <a:rPr lang="pt-BR" dirty="0" smtClean="0"/>
              <a:t>Investimento na qualificação dos recursos da cidade, ajudando na capacitação de jovens.</a:t>
            </a:r>
          </a:p>
          <a:p>
            <a:r>
              <a:rPr lang="pt-BR" dirty="0" smtClean="0"/>
              <a:t>A visão de sustentabilidade cultural, que é dependente de sua sustentabilidade </a:t>
            </a:r>
            <a:r>
              <a:rPr lang="pt-BR" dirty="0" err="1" smtClean="0"/>
              <a:t>economica</a:t>
            </a:r>
            <a:r>
              <a:rPr lang="pt-BR" dirty="0" smtClean="0"/>
              <a:t>. Isso quer dizer que as duas esferas são complementares e necessárias para que a comunidade tenha a possibilidade de fazer suas escolhas.</a:t>
            </a:r>
          </a:p>
          <a:p>
            <a:r>
              <a:rPr lang="pt-BR" dirty="0" smtClean="0"/>
              <a:t>O </a:t>
            </a:r>
            <a:r>
              <a:rPr lang="pt-BR" dirty="0" err="1" smtClean="0"/>
              <a:t>combustivel</a:t>
            </a:r>
            <a:r>
              <a:rPr lang="pt-BR" dirty="0" smtClean="0"/>
              <a:t> cultural que se dá pelo rompimento das fronteiras.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83880" cy="1051560"/>
          </a:xfrm>
        </p:spPr>
        <p:txBody>
          <a:bodyPr/>
          <a:lstStyle/>
          <a:p>
            <a:pPr algn="ctr"/>
            <a:r>
              <a:rPr lang="pt-BR" b="0" dirty="0" smtClean="0">
                <a:solidFill>
                  <a:schemeClr val="tx1"/>
                </a:solidFill>
              </a:rPr>
              <a:t>Conclusões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700808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 economia criativa tem um grande potencial para inclusão </a:t>
            </a:r>
            <a:r>
              <a:rPr lang="pt-BR" dirty="0" err="1" smtClean="0"/>
              <a:t>economica</a:t>
            </a:r>
            <a:r>
              <a:rPr lang="pt-BR" dirty="0" smtClean="0"/>
              <a:t> no Brasil, se o país souber se colocar nas novas </a:t>
            </a:r>
            <a:r>
              <a:rPr lang="pt-BR" dirty="0" err="1" smtClean="0"/>
              <a:t>dinamicas</a:t>
            </a:r>
            <a:r>
              <a:rPr lang="pt-BR" dirty="0" smtClean="0"/>
              <a:t> que formam essa economia.</a:t>
            </a:r>
          </a:p>
          <a:p>
            <a:r>
              <a:rPr lang="pt-BR" dirty="0" smtClean="0"/>
              <a:t>É preciso reconhecer que a criatividade é necessária, mas não eficiente para que a economia criativa se desenvolva. </a:t>
            </a:r>
          </a:p>
          <a:p>
            <a:r>
              <a:rPr lang="pt-BR" dirty="0" smtClean="0"/>
              <a:t>Governo, </a:t>
            </a:r>
            <a:r>
              <a:rPr lang="pt-BR" dirty="0" err="1" smtClean="0"/>
              <a:t>infra-estrutura</a:t>
            </a:r>
            <a:r>
              <a:rPr lang="pt-BR" dirty="0" smtClean="0"/>
              <a:t> de tecnologia e comunicação são elos fundamentais para sustentar um processo de desenvolvimento para com a economia criativa.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dirty="0" smtClean="0">
                <a:solidFill>
                  <a:schemeClr val="tx1"/>
                </a:solidFill>
              </a:rPr>
              <a:t>Criatividade no contexto urbano – cidades criativas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Cidades criativas são cidades que são capazes de encontrar nelas mesmas a solução para seus problemas.</a:t>
            </a:r>
          </a:p>
          <a:p>
            <a:r>
              <a:rPr lang="pt-BR" dirty="0" smtClean="0"/>
              <a:t>São cidades que transformam sua economia baseados no que têm de único e criativo, entendendo sua cultura e explorando-a.</a:t>
            </a:r>
          </a:p>
          <a:p>
            <a:r>
              <a:rPr lang="pt-BR" dirty="0" smtClean="0"/>
              <a:t>A cidade criativa é capaz de atrair olhares de diversos empreendedores, assim como turistas que apreciam sua cultura e querem investir seus fundos (empreendedores) e sua fonte de lazer (turistas).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183880" cy="4980040"/>
          </a:xfrm>
        </p:spPr>
        <p:txBody>
          <a:bodyPr/>
          <a:lstStyle/>
          <a:p>
            <a:r>
              <a:rPr lang="pt-BR" dirty="0" smtClean="0"/>
              <a:t>Dentre as cidades criativas espalhadas pelo Brasil duas merecem destaque, são elas: Paraty, que fica no Rio de Janeiro, com uma população de 32.838 e  </a:t>
            </a:r>
            <a:r>
              <a:rPr lang="pt-BR" dirty="0" err="1" smtClean="0"/>
              <a:t>Guaramiranga</a:t>
            </a:r>
            <a:r>
              <a:rPr lang="pt-BR" dirty="0" smtClean="0"/>
              <a:t>, que fica no Ceará, com uma população de 4.307 de habitantes.</a:t>
            </a:r>
          </a:p>
          <a:p>
            <a:pPr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835536"/>
          </a:xfrm>
        </p:spPr>
        <p:txBody>
          <a:bodyPr/>
          <a:lstStyle/>
          <a:p>
            <a:pPr algn="ctr"/>
            <a:r>
              <a:rPr lang="pt-BR" b="0" dirty="0" smtClean="0">
                <a:solidFill>
                  <a:schemeClr val="tx1"/>
                </a:solidFill>
              </a:rPr>
              <a:t>Paraty</a:t>
            </a:r>
            <a:endParaRPr lang="pt-BR" b="0" dirty="0">
              <a:solidFill>
                <a:schemeClr val="tx1"/>
              </a:solidFill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539552" y="1700808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Paraty, cidade costeira e tem uma parte coberta pela Mata Atlântica, está entre dois dos maiores centros urbanos do país, São Paulo e Rio de Janeiro, é conhecida por abrigar um patrimônio arquitetônico colonial sem valor estimado.</a:t>
            </a:r>
          </a:p>
          <a:p>
            <a:r>
              <a:rPr lang="pt-BR" dirty="0" smtClean="0"/>
              <a:t>Ao final do século era uma cidade  dividida em duas: a do patrimônio cultural tangível, palco dos turistas e de moradores, e a do patrimônio cultural intangível, periférica e com graves problemas sociais.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30896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 A Festa Literária Internacional de Paraty (</a:t>
            </a:r>
            <a:r>
              <a:rPr lang="pt-BR" dirty="0" err="1" smtClean="0"/>
              <a:t>Flip</a:t>
            </a:r>
            <a:r>
              <a:rPr lang="pt-BR" dirty="0" smtClean="0"/>
              <a:t>) surgiu em 2003 por iniciativa da ONG Casa Azul, ela </a:t>
            </a:r>
            <a:r>
              <a:rPr lang="pt-BR" dirty="0" err="1" smtClean="0"/>
              <a:t>reune</a:t>
            </a:r>
            <a:r>
              <a:rPr lang="pt-BR" dirty="0" smtClean="0"/>
              <a:t> grandes autores e um programa de atividades educacionais, sociais e culturais, que envolve grande parte dos estudantes dessa região.</a:t>
            </a:r>
          </a:p>
          <a:p>
            <a:r>
              <a:rPr lang="pt-BR" dirty="0" smtClean="0"/>
              <a:t>A </a:t>
            </a:r>
            <a:r>
              <a:rPr lang="pt-BR" dirty="0" err="1" smtClean="0"/>
              <a:t>Flip</a:t>
            </a:r>
            <a:r>
              <a:rPr lang="pt-BR" dirty="0" smtClean="0"/>
              <a:t> ajudou na recuperação da economia da cidade e promoveu a união com a cultura </a:t>
            </a:r>
            <a:r>
              <a:rPr lang="pt-BR" dirty="0" err="1" smtClean="0"/>
              <a:t>paratiense</a:t>
            </a:r>
            <a:r>
              <a:rPr lang="pt-BR" dirty="0" smtClean="0"/>
              <a:t>, fez com que um número significativo e continuo de turistas aparecesse por ali, ajudando na transformação de seu futuro.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83880" cy="1051560"/>
          </a:xfrm>
        </p:spPr>
        <p:txBody>
          <a:bodyPr/>
          <a:lstStyle/>
          <a:p>
            <a:pPr algn="ctr"/>
            <a:r>
              <a:rPr lang="pt-BR" b="0" dirty="0" err="1" smtClean="0">
                <a:solidFill>
                  <a:schemeClr val="tx1"/>
                </a:solidFill>
              </a:rPr>
              <a:t>Guaramiranga</a:t>
            </a:r>
            <a:endParaRPr lang="pt-BR" b="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700808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No ano de 2000 foi lançado o Festival de Jazz e Blues de </a:t>
            </a:r>
            <a:r>
              <a:rPr lang="pt-BR" dirty="0" err="1" smtClean="0"/>
              <a:t>Guaramiranga</a:t>
            </a:r>
            <a:r>
              <a:rPr lang="pt-BR" dirty="0" smtClean="0"/>
              <a:t>, que proporcionou uma alternativa para as pessoas que não curtem os ritmos carnavalescos e atraindo turismo.</a:t>
            </a:r>
          </a:p>
          <a:p>
            <a:r>
              <a:rPr lang="pt-BR" dirty="0" smtClean="0"/>
              <a:t>Desenvolvido junto com a comunidade, o festival possui oficinas e atividades de ecoturismo, encontros de jovens talentos e artistas já consagrados e ações de conscientização.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Economicamente, o festival gera muito lucro para a cidade, fez com que o número de restaurantes e hotéis aumentasse significativamente, o festival também garante diversas fontes de renda e emprego para a população da cidade.</a:t>
            </a:r>
          </a:p>
          <a:p>
            <a:r>
              <a:rPr lang="pt-BR" dirty="0" smtClean="0"/>
              <a:t>Culturalmente, impulsionou a criação de bandas e boates de musica instrumental e um grande número de </a:t>
            </a:r>
            <a:r>
              <a:rPr lang="pt-BR" dirty="0" err="1" smtClean="0"/>
              <a:t>CD’s</a:t>
            </a:r>
            <a:r>
              <a:rPr lang="pt-BR" dirty="0" smtClean="0"/>
              <a:t> gravados.</a:t>
            </a:r>
          </a:p>
          <a:p>
            <a:r>
              <a:rPr lang="pt-BR" dirty="0" smtClean="0"/>
              <a:t>Socialmente, deu uma levantada na </a:t>
            </a:r>
            <a:r>
              <a:rPr lang="pt-BR" dirty="0" err="1" smtClean="0"/>
              <a:t>auto-estima</a:t>
            </a:r>
            <a:r>
              <a:rPr lang="pt-BR" dirty="0" smtClean="0"/>
              <a:t> da população, fazendo com que acreditassem que é possível melhorar seu futuro.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Traços comuns às cidades criativas</a:t>
            </a:r>
            <a:endParaRPr lang="pt-BR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r>
              <a:rPr lang="pt-BR" dirty="0" smtClean="0"/>
              <a:t>Existem elementos comuns e fundamentais aos mais diversos casos de cidades criativas, independente do local ou tamanho da cidade.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 organização de um projeto cultural de um programa complexo.</a:t>
            </a:r>
          </a:p>
          <a:p>
            <a:r>
              <a:rPr lang="pt-BR" dirty="0" smtClean="0"/>
              <a:t>O reconhecimento da necessidade de uma transformação na economia motivada por uma crise econômica, junto com uma vontade de ultrapassar obstáculos.</a:t>
            </a:r>
          </a:p>
          <a:p>
            <a:r>
              <a:rPr lang="pt-BR" dirty="0" smtClean="0"/>
              <a:t>Apropriação do programa pela comunidade.</a:t>
            </a:r>
          </a:p>
          <a:p>
            <a:r>
              <a:rPr lang="pt-BR" dirty="0" smtClean="0"/>
              <a:t>Identificação de traços da cultura local, que será apreciado pelo olhar de quem é de fora.</a:t>
            </a:r>
          </a:p>
          <a:p>
            <a:r>
              <a:rPr lang="pt-BR" dirty="0" smtClean="0"/>
              <a:t>O apelo a um turista qualificado, que respeita a cidade e procura </a:t>
            </a:r>
            <a:r>
              <a:rPr lang="pt-BR" dirty="0" err="1" smtClean="0"/>
              <a:t>conhece-la</a:t>
            </a:r>
            <a:r>
              <a:rPr lang="pt-BR" dirty="0" smtClean="0"/>
              <a:t> e aproveita-la.</a:t>
            </a:r>
          </a:p>
          <a:p>
            <a:r>
              <a:rPr lang="pt-BR" dirty="0" smtClean="0"/>
              <a:t>A aliança entre as instituições (publica e privada e do terceiro setor) com liderança claramente definida. 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154</TotalTime>
  <Words>694</Words>
  <Application>Microsoft Office PowerPoint</Application>
  <PresentationFormat>Apresentação na tela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Aspecto</vt:lpstr>
      <vt:lpstr>  Livro: Economia Criativa como estratégia de Desenvolvimento Capítulo: Transformando a criatividade brasileira em recurso econômico  </vt:lpstr>
      <vt:lpstr> Criatividade no contexto urbano – cidades criativas</vt:lpstr>
      <vt:lpstr>Slide 3</vt:lpstr>
      <vt:lpstr>Paraty</vt:lpstr>
      <vt:lpstr>Slide 5</vt:lpstr>
      <vt:lpstr>Guaramiranga</vt:lpstr>
      <vt:lpstr>Slide 7</vt:lpstr>
      <vt:lpstr> Traços comuns às cidades criativas</vt:lpstr>
      <vt:lpstr>Slide 9</vt:lpstr>
      <vt:lpstr>Slide 10</vt:lpstr>
      <vt:lpstr>Conclusões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Livro: Economia Criativa como estratégia de Desenvolvimento  Capítulo: Transformando a criatividade brasileira em recurso econômico</dc:title>
  <dc:creator>Usuário do Windows</dc:creator>
  <cp:lastModifiedBy>HP</cp:lastModifiedBy>
  <cp:revision>16</cp:revision>
  <dcterms:created xsi:type="dcterms:W3CDTF">2014-10-01T00:47:09Z</dcterms:created>
  <dcterms:modified xsi:type="dcterms:W3CDTF">2014-10-09T10:41:38Z</dcterms:modified>
</cp:coreProperties>
</file>