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0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black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076A17-DC5D-4F0F-8653-03D090E8D345}" type="datetimeFigureOut">
              <a:rPr lang="pt-BR" smtClean="0"/>
              <a:pPr/>
              <a:t>27/02/2013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2E910-553A-4403-A666-46929102822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9" y="1071546"/>
            <a:ext cx="6286542" cy="4714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0034" y="257174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/>
              <a:t>OS 4 </a:t>
            </a:r>
            <a:r>
              <a:rPr lang="pt-BR" b="1" dirty="0" err="1" smtClean="0"/>
              <a:t>Ps</a:t>
            </a:r>
            <a:r>
              <a:rPr lang="pt-BR" b="1" dirty="0" smtClean="0"/>
              <a:t/>
            </a:r>
            <a:br>
              <a:rPr lang="pt-BR" b="1" dirty="0" smtClean="0"/>
            </a:br>
            <a:r>
              <a:rPr lang="pt-BR" sz="2700" b="1" dirty="0" smtClean="0"/>
              <a:t>http://www.portaldomarketing.com.br</a:t>
            </a:r>
            <a:endParaRPr lang="pt-BR" sz="27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 smtClean="0"/>
              <a:t>PRODUTO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pt-BR" sz="5100" dirty="0" smtClean="0"/>
              <a:t>Diferentes tipos de Design</a:t>
            </a:r>
          </a:p>
          <a:p>
            <a:r>
              <a:rPr lang="pt-BR" sz="5100" dirty="0" smtClean="0"/>
              <a:t>Características</a:t>
            </a:r>
          </a:p>
          <a:p>
            <a:r>
              <a:rPr lang="pt-BR" sz="5100" dirty="0" smtClean="0"/>
              <a:t>Serviços</a:t>
            </a:r>
          </a:p>
          <a:p>
            <a:r>
              <a:rPr lang="pt-BR" sz="5100" dirty="0" smtClean="0"/>
              <a:t>Diferenciais com a concorrência</a:t>
            </a:r>
          </a:p>
          <a:p>
            <a:r>
              <a:rPr lang="pt-BR" sz="5100" dirty="0" smtClean="0"/>
              <a:t>Marca</a:t>
            </a:r>
          </a:p>
          <a:p>
            <a:r>
              <a:rPr lang="pt-BR" sz="5100" dirty="0" smtClean="0"/>
              <a:t>Tamanho</a:t>
            </a:r>
          </a:p>
          <a:p>
            <a:r>
              <a:rPr lang="pt-BR" sz="5100" dirty="0" smtClean="0"/>
              <a:t>Variedade de produtos</a:t>
            </a:r>
          </a:p>
          <a:p>
            <a:r>
              <a:rPr lang="pt-BR" sz="5100" dirty="0" smtClean="0"/>
              <a:t>Especificações</a:t>
            </a:r>
          </a:p>
          <a:p>
            <a:r>
              <a:rPr lang="pt-BR" sz="5100" dirty="0" smtClean="0"/>
              <a:t>Política de Garantia</a:t>
            </a:r>
          </a:p>
          <a:p>
            <a:r>
              <a:rPr lang="pt-BR" sz="5100" dirty="0" smtClean="0"/>
              <a:t>Devoluções</a:t>
            </a:r>
          </a:p>
          <a:p>
            <a:r>
              <a:rPr lang="pt-BR" sz="5100" dirty="0" smtClean="0"/>
              <a:t>Qualidade</a:t>
            </a:r>
          </a:p>
          <a:p>
            <a:r>
              <a:rPr lang="pt-BR" sz="5100" dirty="0" smtClean="0"/>
              <a:t>Embalagem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 smtClean="0"/>
              <a:t>PREÇO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Financiamentos</a:t>
            </a:r>
          </a:p>
          <a:p>
            <a:r>
              <a:rPr lang="pt-BR" dirty="0" smtClean="0"/>
              <a:t>Preço</a:t>
            </a:r>
          </a:p>
          <a:p>
            <a:r>
              <a:rPr lang="pt-BR" dirty="0" smtClean="0"/>
              <a:t>Condições de Pagamento</a:t>
            </a:r>
          </a:p>
          <a:p>
            <a:r>
              <a:rPr lang="pt-BR" dirty="0" smtClean="0"/>
              <a:t>Prazo médio</a:t>
            </a:r>
          </a:p>
          <a:p>
            <a:r>
              <a:rPr lang="pt-BR" dirty="0" smtClean="0"/>
              <a:t>Número de Prestações</a:t>
            </a:r>
          </a:p>
          <a:p>
            <a:r>
              <a:rPr lang="pt-BR" dirty="0" smtClean="0"/>
              <a:t>Concessões</a:t>
            </a:r>
          </a:p>
          <a:p>
            <a:r>
              <a:rPr lang="pt-BR" dirty="0" smtClean="0"/>
              <a:t>Descontos</a:t>
            </a:r>
          </a:p>
          <a:p>
            <a:r>
              <a:rPr lang="pt-BR" dirty="0" smtClean="0"/>
              <a:t>Crediário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 smtClean="0"/>
              <a:t>PROMOÇÃO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Propaganda</a:t>
            </a:r>
          </a:p>
          <a:p>
            <a:r>
              <a:rPr lang="pt-BR" dirty="0" smtClean="0"/>
              <a:t>Publicidade</a:t>
            </a:r>
          </a:p>
          <a:p>
            <a:r>
              <a:rPr lang="pt-BR" dirty="0" smtClean="0"/>
              <a:t>Relações Públicas</a:t>
            </a:r>
          </a:p>
          <a:p>
            <a:r>
              <a:rPr lang="pt-BR" dirty="0" smtClean="0"/>
              <a:t>Trade Marketing</a:t>
            </a:r>
          </a:p>
          <a:p>
            <a:r>
              <a:rPr lang="pt-BR" dirty="0" smtClean="0"/>
              <a:t>Promoções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t-BR" b="1" dirty="0" smtClean="0"/>
              <a:t>PRAÇA  </a:t>
            </a:r>
            <a:r>
              <a:rPr lang="pt-BR" sz="3200" b="1" dirty="0" smtClean="0"/>
              <a:t>(PONTO DE VENDA)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Lojas</a:t>
            </a:r>
          </a:p>
          <a:p>
            <a:r>
              <a:rPr lang="pt-BR" dirty="0" smtClean="0"/>
              <a:t>Canais de distribuição</a:t>
            </a:r>
          </a:p>
          <a:p>
            <a:r>
              <a:rPr lang="pt-BR" dirty="0" smtClean="0"/>
              <a:t>Logística</a:t>
            </a:r>
          </a:p>
          <a:p>
            <a:r>
              <a:rPr lang="pt-BR" dirty="0" smtClean="0"/>
              <a:t>Cobertura</a:t>
            </a:r>
          </a:p>
          <a:p>
            <a:r>
              <a:rPr lang="pt-BR" dirty="0" smtClean="0"/>
              <a:t>Transporte</a:t>
            </a:r>
          </a:p>
          <a:p>
            <a:r>
              <a:rPr lang="pt-BR" dirty="0" smtClean="0"/>
              <a:t>Estoque</a:t>
            </a:r>
          </a:p>
          <a:p>
            <a:r>
              <a:rPr lang="pt-BR" dirty="0" smtClean="0"/>
              <a:t>Locais</a:t>
            </a:r>
          </a:p>
          <a:p>
            <a:r>
              <a:rPr lang="pt-BR" dirty="0" smtClean="0"/>
              <a:t>Armazenamento</a:t>
            </a:r>
          </a:p>
          <a:p>
            <a:r>
              <a:rPr lang="pt-BR" dirty="0" smtClean="0"/>
              <a:t>Distribuição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CANAIS DE DISTRIBUIÇÃO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1707" y="1571612"/>
            <a:ext cx="6780588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68</Words>
  <Application>Microsoft Office PowerPoint</Application>
  <PresentationFormat>Apresentação na tela (4:3)</PresentationFormat>
  <Paragraphs>40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Tema do Office</vt:lpstr>
      <vt:lpstr>Slide 1</vt:lpstr>
      <vt:lpstr>OS 4 Ps http://www.portaldomarketing.com.br</vt:lpstr>
      <vt:lpstr>PRODUTO</vt:lpstr>
      <vt:lpstr>PREÇO</vt:lpstr>
      <vt:lpstr>PROMOÇÃO</vt:lpstr>
      <vt:lpstr>PRAÇA  (PONTO DE VENDA)</vt:lpstr>
      <vt:lpstr>CANAIS DE DISTRIBUIÇÃO</vt:lpstr>
    </vt:vector>
  </TitlesOfParts>
  <Company>Campus Sapucaia do Sul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IF Sul-rio-grandense</dc:creator>
  <cp:lastModifiedBy>IF Sul-rio-grandense</cp:lastModifiedBy>
  <cp:revision>4</cp:revision>
  <dcterms:created xsi:type="dcterms:W3CDTF">2013-02-27T13:28:18Z</dcterms:created>
  <dcterms:modified xsi:type="dcterms:W3CDTF">2013-02-27T19:40:22Z</dcterms:modified>
</cp:coreProperties>
</file>