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9D096-2F04-43E3-BF2E-1C8AA7232D80}" type="datetimeFigureOut">
              <a:rPr lang="pt-BR" smtClean="0"/>
              <a:t>10/03/2014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240B-D8B9-4082-87C4-40451B08C82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9D096-2F04-43E3-BF2E-1C8AA7232D80}" type="datetimeFigureOut">
              <a:rPr lang="pt-BR" smtClean="0"/>
              <a:t>10/03/2014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240B-D8B9-4082-87C4-40451B08C82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9D096-2F04-43E3-BF2E-1C8AA7232D80}" type="datetimeFigureOut">
              <a:rPr lang="pt-BR" smtClean="0"/>
              <a:t>10/03/2014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240B-D8B9-4082-87C4-40451B08C82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9D096-2F04-43E3-BF2E-1C8AA7232D80}" type="datetimeFigureOut">
              <a:rPr lang="pt-BR" smtClean="0"/>
              <a:t>10/03/2014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240B-D8B9-4082-87C4-40451B08C82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9D096-2F04-43E3-BF2E-1C8AA7232D80}" type="datetimeFigureOut">
              <a:rPr lang="pt-BR" smtClean="0"/>
              <a:t>10/03/2014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240B-D8B9-4082-87C4-40451B08C82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9D096-2F04-43E3-BF2E-1C8AA7232D80}" type="datetimeFigureOut">
              <a:rPr lang="pt-BR" smtClean="0"/>
              <a:t>10/03/2014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240B-D8B9-4082-87C4-40451B08C82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9D096-2F04-43E3-BF2E-1C8AA7232D80}" type="datetimeFigureOut">
              <a:rPr lang="pt-BR" smtClean="0"/>
              <a:t>10/03/2014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240B-D8B9-4082-87C4-40451B08C82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9D096-2F04-43E3-BF2E-1C8AA7232D80}" type="datetimeFigureOut">
              <a:rPr lang="pt-BR" smtClean="0"/>
              <a:t>10/03/2014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240B-D8B9-4082-87C4-40451B08C82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9D096-2F04-43E3-BF2E-1C8AA7232D80}" type="datetimeFigureOut">
              <a:rPr lang="pt-BR" smtClean="0"/>
              <a:t>10/03/2014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240B-D8B9-4082-87C4-40451B08C82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9D096-2F04-43E3-BF2E-1C8AA7232D80}" type="datetimeFigureOut">
              <a:rPr lang="pt-BR" smtClean="0"/>
              <a:t>10/03/2014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240B-D8B9-4082-87C4-40451B08C82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9D096-2F04-43E3-BF2E-1C8AA7232D80}" type="datetimeFigureOut">
              <a:rPr lang="pt-BR" smtClean="0"/>
              <a:t>10/03/2014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240B-D8B9-4082-87C4-40451B08C82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9D096-2F04-43E3-BF2E-1C8AA7232D80}" type="datetimeFigureOut">
              <a:rPr lang="pt-BR" smtClean="0"/>
              <a:t>10/03/2014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B240B-D8B9-4082-87C4-40451B08C82F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4.bp.blogspot.com/-UxBpL7PtXs0/T0U251aNR6I/AAAAAAAABTE/3fjZwO6I0_U/s1600/elementos.gi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4.bp.blogspot.com/-xXDctIIj9VA/T0VAxHceb6I/AAAAAAAABTM/lrLZ410L-uM/s1600/865ed1f6-467a-4f01-bca8-2537737e4391_megafone.gi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1.bp.blogspot.com/-UDOSI7GFCmo/T0VCIgwZOuI/AAAAAAAABTU/hNon0tSydQ8/s1600/Writing_by_LeoNn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3.bp.blogspot.com/-zv7b7k9pZ-c/T0Vb-pKhKoI/AAAAAAAABTk/VIIw0nCTDJk/s1600/SILNCI1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1.bp.blogspot.com/-YOLItN4c0IU/T0Vdo2qAcTI/AAAAAAAABTs/aoCBnVrNn4M/s1600/sinal_fumaca1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4.bp.blogspot.com/-0l-7rCnYvno/T0Vjwr959xI/AAAAAAAABT0/PAuRAk69_ps/s1600/buzina1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3.bp.blogspot.com/-UOr5tB_gKxs/T0Voujy5QrI/AAAAAAAABT8/YJ_3WYnPSYc/s1600/tumblr_kzjvcmkghn1qzg4q9o1_500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2.bp.blogspot.com/-lsFKX3ELMHg/T0Vqb4HenZI/AAAAAAAABUE/IxAcN_2pYPU/s1600/placas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Formas de comunicação: linguagem verbal, </a:t>
            </a:r>
            <a:r>
              <a:rPr lang="pt-BR" dirty="0" err="1" smtClean="0"/>
              <a:t>não-verbal</a:t>
            </a:r>
            <a:r>
              <a:rPr lang="pt-BR" dirty="0" smtClean="0"/>
              <a:t>, multimodal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Picture 4" descr="logo_ifet"/>
          <p:cNvPicPr>
            <a:picLocks noChangeAspect="1" noChangeArrowheads="1"/>
          </p:cNvPicPr>
          <p:nvPr>
            <p:ph type="ctr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1357290" y="3929066"/>
            <a:ext cx="6500858" cy="1625215"/>
          </a:xfr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Produção de sentidos: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Poeminha</a:t>
            </a:r>
            <a:r>
              <a:rPr lang="pt-BR" dirty="0"/>
              <a:t> de Homenagem à Preguiça Universal</a:t>
            </a:r>
            <a:br>
              <a:rPr lang="pt-BR" dirty="0"/>
            </a:br>
            <a:r>
              <a:rPr lang="pt-BR" dirty="0"/>
              <a:t>Que nada é impossível</a:t>
            </a:r>
            <a:br>
              <a:rPr lang="pt-BR" dirty="0"/>
            </a:br>
            <a:r>
              <a:rPr lang="pt-BR" dirty="0"/>
              <a:t>não é verdade;</a:t>
            </a:r>
            <a:br>
              <a:rPr lang="pt-BR" dirty="0"/>
            </a:br>
            <a:r>
              <a:rPr lang="pt-BR" dirty="0"/>
              <a:t>todo o mundo faz nada</a:t>
            </a:r>
            <a:br>
              <a:rPr lang="pt-BR" dirty="0"/>
            </a:br>
            <a:r>
              <a:rPr lang="pt-BR" dirty="0"/>
              <a:t>com facilidade</a:t>
            </a:r>
          </a:p>
          <a:p>
            <a:r>
              <a:rPr lang="pt-BR" dirty="0" err="1"/>
              <a:t>Millôr</a:t>
            </a:r>
            <a:r>
              <a:rPr lang="pt-BR" dirty="0"/>
              <a:t> Fernandes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Linguagem multimodal:</a:t>
            </a:r>
            <a:endParaRPr lang="pt-BR" dirty="0"/>
          </a:p>
        </p:txBody>
      </p:sp>
      <p:pic>
        <p:nvPicPr>
          <p:cNvPr id="4" name="Espaço Reservado para Conteúdo 3" descr="https://lh5.googleusercontent.com/qFsG8XlDlVff0lt6Ih6d5Yr-XngKU0bUKsxrOTfUJMIGjgEST131PuGP5Ny6AupcINT3-qVxxEXvo05oEu3Z6U-HM0o2AahU0KdSf8hSk0f4ji-pgOU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2571744"/>
            <a:ext cx="7715303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Comunicação:</a:t>
            </a:r>
            <a:endParaRPr lang="pt-BR" dirty="0"/>
          </a:p>
        </p:txBody>
      </p:sp>
      <p:pic>
        <p:nvPicPr>
          <p:cNvPr id="4" name="Espaço Reservado para Conteúdo 3" descr="http://4.bp.blogspot.com/-UxBpL7PtXs0/T0U251aNR6I/AAAAAAAABTE/3fjZwO6I0_U/s1600/elementos.gif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57224" y="1714488"/>
            <a:ext cx="7286676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Linguagem oral:</a:t>
            </a:r>
            <a:endParaRPr lang="pt-BR" dirty="0"/>
          </a:p>
        </p:txBody>
      </p:sp>
      <p:pic>
        <p:nvPicPr>
          <p:cNvPr id="4" name="Espaço Reservado para Conteúdo 3" descr="http://4.bp.blogspot.com/-xXDctIIj9VA/T0VAxHceb6I/AAAAAAAABTM/lrLZ410L-uM/s320/865ed1f6-467a-4f01-bca8-2537737e4391_megafone.gif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500166" y="2071678"/>
            <a:ext cx="5857916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Linguagem escrita:</a:t>
            </a:r>
            <a:endParaRPr lang="pt-BR" dirty="0"/>
          </a:p>
        </p:txBody>
      </p:sp>
      <p:pic>
        <p:nvPicPr>
          <p:cNvPr id="4" name="Espaço Reservado para Conteúdo 3" descr="http://1.bp.blogspot.com/-UDOSI7GFCmo/T0VCIgwZOuI/AAAAAAAABTU/hNon0tSydQ8/s320/Writing_by_LeoNn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428728" y="1500174"/>
            <a:ext cx="6929486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Gestos (</a:t>
            </a:r>
            <a:r>
              <a:rPr lang="pt-BR" dirty="0" err="1" smtClean="0"/>
              <a:t>não-verbal</a:t>
            </a:r>
            <a:r>
              <a:rPr lang="pt-BR" dirty="0" smtClean="0"/>
              <a:t>):</a:t>
            </a:r>
            <a:endParaRPr lang="pt-BR" dirty="0"/>
          </a:p>
        </p:txBody>
      </p:sp>
      <p:pic>
        <p:nvPicPr>
          <p:cNvPr id="4" name="Espaço Reservado para Conteúdo 3" descr="http://3.bp.blogspot.com/-zv7b7k9pZ-c/T0Vb-pKhKoI/AAAAAAAABTk/VIIw0nCTDJk/s320/SILNCI1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928662" y="1928802"/>
            <a:ext cx="7286676" cy="3857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Sinais (</a:t>
            </a:r>
            <a:r>
              <a:rPr lang="pt-BR" dirty="0" err="1" smtClean="0"/>
              <a:t>não-verbal</a:t>
            </a:r>
            <a:r>
              <a:rPr lang="pt-BR" dirty="0" smtClean="0"/>
              <a:t>):</a:t>
            </a:r>
            <a:endParaRPr lang="pt-BR" dirty="0"/>
          </a:p>
        </p:txBody>
      </p:sp>
      <p:pic>
        <p:nvPicPr>
          <p:cNvPr id="4" name="Espaço Reservado para Conteúdo 3" descr="http://1.bp.blogspot.com/-YOLItN4c0IU/T0Vdo2qAcTI/AAAAAAAABTs/aoCBnVrNn4M/s1600/sinal_fumaca1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071670" y="1785926"/>
            <a:ext cx="5429288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Sons (</a:t>
            </a:r>
            <a:r>
              <a:rPr lang="pt-BR" dirty="0" err="1" smtClean="0"/>
              <a:t>não-verbal</a:t>
            </a:r>
            <a:r>
              <a:rPr lang="pt-BR" dirty="0" smtClean="0"/>
              <a:t>):</a:t>
            </a:r>
            <a:endParaRPr lang="pt-BR" dirty="0"/>
          </a:p>
        </p:txBody>
      </p:sp>
      <p:pic>
        <p:nvPicPr>
          <p:cNvPr id="4" name="Espaço Reservado para Conteúdo 3" descr="http://4.bp.blogspot.com/-0l-7rCnYvno/T0Vjwr959xI/AAAAAAAABT0/PAuRAk69_ps/s1600/buzina1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933700" y="2002631"/>
            <a:ext cx="3276600" cy="372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Cores (</a:t>
            </a:r>
            <a:r>
              <a:rPr lang="pt-BR" dirty="0" err="1" smtClean="0"/>
              <a:t>não-verbal</a:t>
            </a:r>
            <a:r>
              <a:rPr lang="pt-BR" dirty="0" smtClean="0"/>
              <a:t>):</a:t>
            </a:r>
            <a:endParaRPr lang="pt-BR" dirty="0"/>
          </a:p>
        </p:txBody>
      </p:sp>
      <p:pic>
        <p:nvPicPr>
          <p:cNvPr id="4" name="Espaço Reservado para Conteúdo 3" descr="http://3.bp.blogspot.com/-UOr5tB_gKxs/T0Voujy5QrI/AAAAAAAABT8/YJ_3WYnPSYc/s320/tumblr_kzjvcmkghn1qzg4q9o1_500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571604" y="1785926"/>
            <a:ext cx="6000792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Placas (</a:t>
            </a:r>
            <a:r>
              <a:rPr lang="pt-BR" dirty="0" err="1" smtClean="0"/>
              <a:t>não-verbal</a:t>
            </a:r>
            <a:r>
              <a:rPr lang="pt-BR" dirty="0" smtClean="0"/>
              <a:t>):</a:t>
            </a:r>
            <a:endParaRPr lang="pt-BR" dirty="0"/>
          </a:p>
        </p:txBody>
      </p:sp>
      <p:pic>
        <p:nvPicPr>
          <p:cNvPr id="4" name="Espaço Reservado para Conteúdo 3" descr="http://2.bp.blogspot.com/-lsFKX3ELMHg/T0Vqb4HenZI/AAAAAAAABUE/IxAcN_2pYPU/s320/placas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428728" y="1500174"/>
            <a:ext cx="5429288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51</Words>
  <Application>Microsoft Office PowerPoint</Application>
  <PresentationFormat>Apresentação na tela (4:3)</PresentationFormat>
  <Paragraphs>13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Tema do Office</vt:lpstr>
      <vt:lpstr>Formas de comunicação: linguagem verbal, não-verbal, multimodal</vt:lpstr>
      <vt:lpstr>Comunicação:</vt:lpstr>
      <vt:lpstr>Linguagem oral:</vt:lpstr>
      <vt:lpstr>Linguagem escrita:</vt:lpstr>
      <vt:lpstr>Gestos (não-verbal):</vt:lpstr>
      <vt:lpstr>Sinais (não-verbal):</vt:lpstr>
      <vt:lpstr>Sons (não-verbal):</vt:lpstr>
      <vt:lpstr>Cores (não-verbal):</vt:lpstr>
      <vt:lpstr>Placas (não-verbal):</vt:lpstr>
      <vt:lpstr>Produção de sentidos:</vt:lpstr>
      <vt:lpstr>Linguagem multimodal:</vt:lpstr>
    </vt:vector>
  </TitlesOfParts>
  <Company>Campus Sapucaia do Sul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IF Sul-rio-grandense</dc:creator>
  <cp:lastModifiedBy>IF Sul-rio-grandense</cp:lastModifiedBy>
  <cp:revision>12</cp:revision>
  <dcterms:created xsi:type="dcterms:W3CDTF">2014-03-10T21:10:22Z</dcterms:created>
  <dcterms:modified xsi:type="dcterms:W3CDTF">2014-03-10T21:27:34Z</dcterms:modified>
</cp:coreProperties>
</file>