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79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1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494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067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00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85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0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182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887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57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171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5A1A-51C7-4A1B-A464-9A248A2D1AFF}" type="datetimeFigureOut">
              <a:rPr lang="pt-BR" smtClean="0"/>
              <a:pPr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65C4-029E-4D69-B3AD-9587EF3DB5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82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235" y="285728"/>
            <a:ext cx="7111227" cy="619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7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42" y="500042"/>
            <a:ext cx="8395001" cy="55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5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4474"/>
            <a:ext cx="7358113" cy="67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625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57200"/>
            <a:ext cx="614841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53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49005"/>
            <a:ext cx="7500989" cy="6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991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233613"/>
            <a:ext cx="58959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1126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Apresentação na tela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mrschultz</dc:creator>
  <cp:lastModifiedBy>IF Sul-rio-grandense</cp:lastModifiedBy>
  <cp:revision>3</cp:revision>
  <dcterms:created xsi:type="dcterms:W3CDTF">2014-03-30T01:20:48Z</dcterms:created>
  <dcterms:modified xsi:type="dcterms:W3CDTF">2014-03-31T11:51:59Z</dcterms:modified>
</cp:coreProperties>
</file>