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5A32-96AD-46C7-94AA-7E24CC8F988B}" type="datetimeFigureOut">
              <a:rPr lang="pt-BR" smtClean="0"/>
              <a:t>18/02/2014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7475-8F55-4E08-89F8-C176A52E8D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5A32-96AD-46C7-94AA-7E24CC8F988B}" type="datetimeFigureOut">
              <a:rPr lang="pt-BR" smtClean="0"/>
              <a:t>18/02/2014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7475-8F55-4E08-89F8-C176A52E8D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5A32-96AD-46C7-94AA-7E24CC8F988B}" type="datetimeFigureOut">
              <a:rPr lang="pt-BR" smtClean="0"/>
              <a:t>18/02/2014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7475-8F55-4E08-89F8-C176A52E8D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5A32-96AD-46C7-94AA-7E24CC8F988B}" type="datetimeFigureOut">
              <a:rPr lang="pt-BR" smtClean="0"/>
              <a:t>18/02/2014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7475-8F55-4E08-89F8-C176A52E8D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5A32-96AD-46C7-94AA-7E24CC8F988B}" type="datetimeFigureOut">
              <a:rPr lang="pt-BR" smtClean="0"/>
              <a:t>18/02/2014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7475-8F55-4E08-89F8-C176A52E8D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5A32-96AD-46C7-94AA-7E24CC8F988B}" type="datetimeFigureOut">
              <a:rPr lang="pt-BR" smtClean="0"/>
              <a:t>18/02/2014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7475-8F55-4E08-89F8-C176A52E8D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5A32-96AD-46C7-94AA-7E24CC8F988B}" type="datetimeFigureOut">
              <a:rPr lang="pt-BR" smtClean="0"/>
              <a:t>18/02/2014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7475-8F55-4E08-89F8-C176A52E8D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5A32-96AD-46C7-94AA-7E24CC8F988B}" type="datetimeFigureOut">
              <a:rPr lang="pt-BR" smtClean="0"/>
              <a:t>18/02/2014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7475-8F55-4E08-89F8-C176A52E8D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5A32-96AD-46C7-94AA-7E24CC8F988B}" type="datetimeFigureOut">
              <a:rPr lang="pt-BR" smtClean="0"/>
              <a:t>18/02/2014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7475-8F55-4E08-89F8-C176A52E8D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5A32-96AD-46C7-94AA-7E24CC8F988B}" type="datetimeFigureOut">
              <a:rPr lang="pt-BR" smtClean="0"/>
              <a:t>18/02/2014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7475-8F55-4E08-89F8-C176A52E8D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55A32-96AD-46C7-94AA-7E24CC8F988B}" type="datetimeFigureOut">
              <a:rPr lang="pt-BR" smtClean="0"/>
              <a:t>18/02/2014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7475-8F55-4E08-89F8-C176A52E8D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55A32-96AD-46C7-94AA-7E24CC8F988B}" type="datetimeFigureOut">
              <a:rPr lang="pt-BR" smtClean="0"/>
              <a:t>18/02/2014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C7475-8F55-4E08-89F8-C176A52E8D0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abiquim.org.br/vceaquim/tododia/imagens/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14290"/>
            <a:ext cx="2500330" cy="187304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85720" y="1357298"/>
            <a:ext cx="8072494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9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pt-BR" sz="1200" b="1" dirty="0"/>
              <a:t>Texto: Luiz Carlos de Medeiros ( </a:t>
            </a:r>
            <a:r>
              <a:rPr lang="pt-BR" sz="1200" b="1" dirty="0" err="1"/>
              <a:t>MTb</a:t>
            </a:r>
            <a:r>
              <a:rPr lang="pt-BR" sz="1200" b="1" dirty="0"/>
              <a:t>: 12.293)</a:t>
            </a:r>
            <a:endParaRPr lang="pt-BR" sz="1200" dirty="0"/>
          </a:p>
          <a:p>
            <a:r>
              <a:rPr lang="pt-BR" sz="900" dirty="0" smtClean="0"/>
              <a:t/>
            </a:r>
            <a:br>
              <a:rPr lang="pt-BR" sz="900" dirty="0" smtClean="0"/>
            </a:b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Insira o 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policarbonato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no drive de CD-ROM. Tecle o comando de ABS. Aguarde longos </a:t>
            </a:r>
            <a:r>
              <a:rPr kumimoji="0" lang="pt-BR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nanosegundos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enquanto a mensagem percorre circuitos e chips de 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sílica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tratada quimicamente. Pronto. Na tela do monitor, protegido pelo gabinete fabricado com resinas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pt-BR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termoplásticas</a:t>
            </a:r>
            <a:r>
              <a:rPr kumimoji="0" lang="pt-BR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pelo vidro cuja transparência foi obtida com a participação do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hidróxido de cério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surge a informação que você buscava. Dados checados, alterações realizadas, é hora de imprimir o trabalho. Um novo toque no ABS e entram em ação os corantes, nitratos, solventes e o </a:t>
            </a:r>
            <a:r>
              <a:rPr kumimoji="0" lang="pt-BR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pentanodiol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que constituem a tinta da impressora, normalmente </a:t>
            </a:r>
            <a:r>
              <a:rPr kumimoji="0" lang="pt-BR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envasada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em um tubo de 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polipropileno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ou de 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polietileno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de alta densidade. Aos poucos, no papel fabricado com celulose branqueada pela ação do 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peróxido de hidrogênio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e compostos de 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cloro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toma forma o resultado dessa ação, cada vez mais comum em escritórios e residências.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lang="pt-BR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bora a linguagem da informática seja outra, muitas das operações realizadas com o auxílio dos microcomputadores poderiam ser descritas dessa forma. Os produtos químicos são fundamentais para a informática. A começar pelo fato de que, sem eles, muito provavelmente os computadores domésticos ainda estariam no terreno da ficção científica. Entre outros fatores, foram produtos desenvolvidos pela Química que possibilitaram a fabricação dos microcomputadores, tornando-os acessíveis a um maior número de consumidores.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É compreensível que, para os usuários da informática, assim como para a maioria dos consumidores, a tecnologia química não seja tão visível. No entanto, não é difícil perceber como os recursos da Química têm impulsionado conquistas da vida moderna. Basta, por exemplo, perguntar com que material seriam fabricados os disquetes se não existissem as 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resinas termoplásticas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Ou saber que o </a:t>
            </a:r>
            <a:r>
              <a:rPr kumimoji="0" lang="pt-BR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tonner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utilizado nas modernas impressoras a laser é um composto de 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copolímero estireno </a:t>
            </a:r>
            <a:r>
              <a:rPr kumimoji="0" lang="pt-BR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acrilato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pt-BR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negro-de-fumo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polipropileno e óxido de ferro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Há muitas outras "mágicas" da informática que seriam apenas ilusões sem a Química. O scanner, por exemplo, capaz de capturar imagens, digitalizá-las e permitir que elas sejam armazenadas na memória do computador é, basicamente, um produto plástico. No casulo do mouse há uma esfera, perfeita, produzida com borracha sintética. Como se vê, a presença da Química, ainda que velada, é essencial para facilitar o dia-a-dia das pessoas, inclusive no campo da informática.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BR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2" name="Picture 8" descr="http://abiquim.org.br/vceaquim/tododia/imagens/quimica_bytes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142852"/>
            <a:ext cx="5455298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Apresentação na tela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Campus Sapucaia do Sul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IF Sul-rio-grandense</dc:creator>
  <cp:lastModifiedBy>IF Sul-rio-grandense</cp:lastModifiedBy>
  <cp:revision>1</cp:revision>
  <dcterms:created xsi:type="dcterms:W3CDTF">2014-02-18T12:06:12Z</dcterms:created>
  <dcterms:modified xsi:type="dcterms:W3CDTF">2014-02-18T12:16:03Z</dcterms:modified>
</cp:coreProperties>
</file>