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50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16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86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7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24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69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5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50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6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51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4C00-B4B8-4AD3-AD7D-9A0A9CF12B62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4EC1-321D-461A-9E65-7527F8F9F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0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O MODELO DE </a:t>
            </a:r>
            <a:br>
              <a:rPr lang="pt-BR" b="1" dirty="0" smtClean="0"/>
            </a:br>
            <a:r>
              <a:rPr lang="pt-BR" b="1" dirty="0" smtClean="0"/>
              <a:t>RUTHERFORD-BOHR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00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AS ONDAS ELETROMAGNÉTICAS</a:t>
            </a:r>
          </a:p>
          <a:p>
            <a:pPr algn="just"/>
            <a:r>
              <a:rPr lang="pt-BR" dirty="0" smtClean="0"/>
              <a:t>Exemplo: a luz</a:t>
            </a:r>
          </a:p>
          <a:p>
            <a:pPr lvl="1" algn="just"/>
            <a:r>
              <a:rPr lang="pt-BR" dirty="0" smtClean="0"/>
              <a:t>Qual a diferença entre uma cor e outra?</a:t>
            </a:r>
          </a:p>
          <a:p>
            <a:pPr lvl="2" algn="just"/>
            <a:r>
              <a:rPr lang="pt-BR" dirty="0" smtClean="0"/>
              <a:t>A diferença reside nos comprimentos de onda e na frequência.</a:t>
            </a:r>
          </a:p>
          <a:p>
            <a:pPr marL="914400" lvl="2" indent="0" algn="just">
              <a:buNone/>
            </a:pPr>
            <a:endParaRPr lang="pt-BR" dirty="0" smtClean="0"/>
          </a:p>
          <a:p>
            <a:pPr marL="457200" lvl="1" indent="0" algn="just">
              <a:buNone/>
            </a:pP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51244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58178" y="5905877"/>
            <a:ext cx="2376264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Nm</a:t>
            </a:r>
            <a:r>
              <a:rPr lang="pt-BR" dirty="0" smtClean="0"/>
              <a:t>= </a:t>
            </a:r>
            <a:r>
              <a:rPr lang="pt-BR" dirty="0"/>
              <a:t>10</a:t>
            </a:r>
            <a:r>
              <a:rPr lang="pt-BR" baseline="30000" dirty="0"/>
              <a:t>-9</a:t>
            </a:r>
            <a:r>
              <a:rPr lang="pt-BR" dirty="0"/>
              <a:t> </a:t>
            </a:r>
            <a:r>
              <a:rPr lang="pt-BR" dirty="0" smtClean="0"/>
              <a:t>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err="1" smtClean="0"/>
              <a:t>THz</a:t>
            </a:r>
            <a:r>
              <a:rPr lang="pt-BR" dirty="0" smtClean="0"/>
              <a:t>= </a:t>
            </a:r>
            <a:r>
              <a:rPr lang="pt-BR" dirty="0" smtClean="0">
                <a:ea typeface="Calibri"/>
                <a:cs typeface="Times New Roman"/>
              </a:rPr>
              <a:t>10</a:t>
            </a:r>
            <a:r>
              <a:rPr lang="pt-BR" baseline="30000" dirty="0" smtClean="0">
                <a:ea typeface="Calibri"/>
                <a:cs typeface="Times New Roman"/>
              </a:rPr>
              <a:t>12</a:t>
            </a:r>
            <a:r>
              <a:rPr lang="pt-BR" dirty="0" smtClean="0">
                <a:ea typeface="Calibri"/>
                <a:cs typeface="Times New Roman"/>
              </a:rPr>
              <a:t> Hz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46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AS ONDAS ELETROMAGNÉTICAS</a:t>
            </a:r>
          </a:p>
          <a:p>
            <a:pPr marL="0" indent="0" algn="just">
              <a:buNone/>
            </a:pPr>
            <a:r>
              <a:rPr lang="pt-BR" dirty="0" smtClean="0"/>
              <a:t>Espectro Completo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914400" lvl="2" indent="0" algn="just">
              <a:buNone/>
            </a:pPr>
            <a:endParaRPr lang="pt-BR" dirty="0" smtClean="0"/>
          </a:p>
          <a:p>
            <a:pPr marL="457200" lvl="1" indent="0" algn="just">
              <a:buNone/>
            </a:pP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2" y="2719673"/>
            <a:ext cx="6995160" cy="41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64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AS ONDAS ELETROMAGNÉTICAS</a:t>
            </a:r>
          </a:p>
          <a:p>
            <a:pPr marL="0" indent="0" algn="just">
              <a:buNone/>
            </a:pPr>
            <a:r>
              <a:rPr lang="pt-BR" dirty="0" smtClean="0"/>
              <a:t>Lâmpada de Hidrogênio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914400" lvl="2" indent="0" algn="just">
              <a:buNone/>
            </a:pPr>
            <a:endParaRPr lang="pt-BR" dirty="0" smtClean="0"/>
          </a:p>
          <a:p>
            <a:pPr marL="457200" lvl="1" indent="0" algn="just">
              <a:buNone/>
            </a:pP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É semelhante ao tubo de </a:t>
            </a:r>
            <a:r>
              <a:rPr lang="pt-BR" dirty="0" err="1" smtClean="0"/>
              <a:t>Geissler</a:t>
            </a:r>
            <a:r>
              <a:rPr lang="pt-BR" dirty="0" smtClean="0"/>
              <a:t> e contém hidrogênio a baixa pressão e sob alta tensão elétrica. </a:t>
            </a:r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497955" cy="284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5900" dirty="0" smtClean="0"/>
              <a:t>AS ONDAS ELETROMAGNÉTICAS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5900" dirty="0" smtClean="0"/>
              <a:t>Lâmpada de Hidrogênio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5900" dirty="0" smtClean="0"/>
              <a:t>Em lugar de um espectro contínuo (isto é, contendo todas as cores), vemos agora no anteparo apenas algumas linhas coloridas, permanecendo o restante totalmente escuro.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5900" dirty="0" smtClean="0"/>
              <a:t>Esse espectro é descontínuo e chamamos as linhas luminosas de </a:t>
            </a:r>
            <a:r>
              <a:rPr lang="pt-BR" sz="5900" b="1" dirty="0" smtClean="0"/>
              <a:t>raias</a:t>
            </a:r>
            <a:r>
              <a:rPr lang="pt-BR" sz="5900" dirty="0" smtClean="0"/>
              <a:t> ou </a:t>
            </a:r>
            <a:r>
              <a:rPr lang="pt-BR" sz="5900" b="1" dirty="0" smtClean="0"/>
              <a:t>bandas do espectro</a:t>
            </a:r>
            <a:r>
              <a:rPr lang="pt-BR" sz="59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5900" dirty="0" smtClean="0"/>
              <a:t>A descontinuidade do espectro não ocorre só com o hidrogênio, mas com todos os elementos químicos.</a:t>
            </a:r>
          </a:p>
          <a:p>
            <a:pPr marL="914400" lvl="2" indent="0" algn="just">
              <a:buNone/>
            </a:pPr>
            <a:endParaRPr lang="pt-BR" sz="4500" dirty="0" smtClean="0"/>
          </a:p>
          <a:p>
            <a:pPr marL="457200" lvl="1" indent="0" algn="just">
              <a:buNone/>
            </a:pP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63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AS ONDAS ELETROMAGNÉTICAS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dirty="0" smtClean="0"/>
              <a:t>Lâmpada de Hidrogênio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dirty="0" smtClean="0"/>
              <a:t>As raias do espectro são constantes para um dado elemento químico, mas mudam de um elemento para outro.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2800" dirty="0" smtClean="0"/>
          </a:p>
          <a:p>
            <a:pPr marL="914400" lvl="2" indent="0" algn="just">
              <a:buNone/>
            </a:pPr>
            <a:endParaRPr lang="pt-BR" sz="4500" dirty="0" smtClean="0"/>
          </a:p>
          <a:p>
            <a:pPr marL="457200" lvl="1" indent="0" algn="just">
              <a:buNone/>
            </a:pP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872038" cy="31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450912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Estariam essas raias do espectro descontínuo ligados à estrutura atômica?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47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MODELO DE RUTHERFORD-BOHR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80920" cy="4525963"/>
          </a:xfrm>
        </p:spPr>
        <p:txBody>
          <a:bodyPr/>
          <a:lstStyle/>
          <a:p>
            <a:pPr algn="just"/>
            <a:r>
              <a:rPr lang="pt-BR" dirty="0" smtClean="0"/>
              <a:t>1900: Max Planck postulou a hipótese de que a energia não seria emitida de modo contínuo, mas em “pacotes”.</a:t>
            </a:r>
            <a:r>
              <a:rPr lang="pt-BR" dirty="0"/>
              <a:t> </a:t>
            </a:r>
            <a:r>
              <a:rPr lang="pt-BR" dirty="0" smtClean="0"/>
              <a:t>A cada </a:t>
            </a:r>
            <a:r>
              <a:rPr lang="pt-BR" b="1" dirty="0" smtClean="0"/>
              <a:t>“pacote” de energia</a:t>
            </a:r>
            <a:r>
              <a:rPr lang="pt-BR" dirty="0" smtClean="0"/>
              <a:t> foi dado o nome de </a:t>
            </a:r>
            <a:r>
              <a:rPr lang="pt-BR" b="1" dirty="0" smtClean="0"/>
              <a:t>quantum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67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MODELO DE RUTHERFORD-BOHR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213176"/>
          </a:xfrm>
        </p:spPr>
        <p:txBody>
          <a:bodyPr/>
          <a:lstStyle/>
          <a:p>
            <a:pPr algn="just"/>
            <a:r>
              <a:rPr lang="pt-BR" dirty="0" smtClean="0"/>
              <a:t>Surgiu, assim, os chamados </a:t>
            </a:r>
            <a:r>
              <a:rPr lang="pt-BR" b="1" dirty="0" smtClean="0"/>
              <a:t>postulados de Bohr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/>
              <a:t>Os elétrons se movem ao redor do núcleo em um número limitado de órbitas bem definidas, que são denominadas de </a:t>
            </a:r>
            <a:r>
              <a:rPr lang="pt-BR" b="1" dirty="0" smtClean="0"/>
              <a:t>órbitas estacionárias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/>
              <a:t>Movendo-se em uma órbita estacionária, o elétron não emite nem absorve energia.</a:t>
            </a:r>
          </a:p>
          <a:p>
            <a:pPr lvl="1" algn="just"/>
            <a:r>
              <a:rPr lang="pt-BR" dirty="0" smtClean="0"/>
              <a:t>Ao saltar de uma órbita estacionária para outra, o elétron emite ou absorve uma quantidade bem definida de energia, chamada </a:t>
            </a:r>
            <a:r>
              <a:rPr lang="pt-BR" b="1" i="1" dirty="0" smtClean="0"/>
              <a:t>quantum</a:t>
            </a:r>
            <a:r>
              <a:rPr lang="pt-BR" dirty="0" smtClean="0"/>
              <a:t> de energia (em latim, o plural de </a:t>
            </a:r>
            <a:r>
              <a:rPr lang="pt-BR" i="1" dirty="0" smtClean="0"/>
              <a:t>quantum</a:t>
            </a:r>
            <a:r>
              <a:rPr lang="pt-BR" dirty="0" smtClean="0"/>
              <a:t> é </a:t>
            </a:r>
            <a:r>
              <a:rPr lang="pt-BR" i="1" dirty="0" smtClean="0"/>
              <a:t>quanta</a:t>
            </a:r>
            <a:r>
              <a:rPr lang="pt-BR" dirty="0" smtClean="0"/>
              <a:t>).</a:t>
            </a:r>
          </a:p>
          <a:p>
            <a:pPr lvl="1" algn="just"/>
            <a:endParaRPr lang="pt-BR" dirty="0" smtClean="0"/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3154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MODELO DE RUTHERFORD-BOHR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213176"/>
          </a:xfrm>
        </p:spPr>
        <p:txBody>
          <a:bodyPr/>
          <a:lstStyle/>
          <a:p>
            <a:pPr algn="just"/>
            <a:r>
              <a:rPr lang="pt-BR" dirty="0" smtClean="0"/>
              <a:t>Essa emissão de energia é explicada a seguir:</a:t>
            </a:r>
          </a:p>
          <a:p>
            <a:pPr lvl="1" algn="just"/>
            <a:r>
              <a:rPr lang="pt-BR" dirty="0" smtClean="0"/>
              <a:t>Recebendo energia (térmica, elétrica ou luminosa) do exterior, o elétron salta de uma órbita mais interna para outra, mais externa. A quantidade de energia recebida é, porém, bem definida (um </a:t>
            </a:r>
            <a:r>
              <a:rPr lang="pt-BR" i="1" dirty="0" smtClean="0"/>
              <a:t>quantum</a:t>
            </a:r>
            <a:r>
              <a:rPr lang="pt-BR" dirty="0" smtClean="0"/>
              <a:t> de energia).</a:t>
            </a:r>
          </a:p>
          <a:p>
            <a:pPr marL="45720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20" y="4077071"/>
            <a:ext cx="4417426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83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MODELO DE RUTHERFORD-BOHR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13176"/>
          </a:xfrm>
        </p:spPr>
        <p:txBody>
          <a:bodyPr/>
          <a:lstStyle/>
          <a:p>
            <a:pPr algn="just"/>
            <a:r>
              <a:rPr lang="pt-BR" dirty="0" smtClean="0"/>
              <a:t>Pelo contrário, ao “voltar” de uma órbita mais externa para outra mais interna, o elétron emite um quantum de energia, na forma de luz de cor bem definida ou outra radiação eletromagnética, como ultravioleta ou raios X (daí o nome de fóton, que é dado para esse quantum de energia).</a:t>
            </a:r>
          </a:p>
          <a:p>
            <a:pPr marL="457200" lvl="1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4579620"/>
            <a:ext cx="2369820" cy="227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6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prstClr val="black"/>
                </a:solidFill>
              </a:rPr>
              <a:t>O MODELO DE RUTHERFORD-BOHR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Esses saltos se repetem milhões de vezes por segundo, produzindo assim uma onda eletromagnética, que nada mais é do que uma sucessão de </a:t>
            </a:r>
            <a:r>
              <a:rPr lang="pt-BR" b="1" dirty="0" smtClean="0"/>
              <a:t>fótons</a:t>
            </a:r>
            <a:r>
              <a:rPr lang="pt-BR" dirty="0" smtClean="0"/>
              <a:t> (ou </a:t>
            </a:r>
            <a:r>
              <a:rPr lang="pt-BR" i="1" dirty="0" smtClean="0"/>
              <a:t>quantum</a:t>
            </a:r>
            <a:r>
              <a:rPr lang="pt-BR" dirty="0" smtClean="0"/>
              <a:t>) de energia.</a:t>
            </a:r>
          </a:p>
          <a:p>
            <a:pPr algn="just"/>
            <a:r>
              <a:rPr lang="pt-BR" dirty="0" smtClean="0"/>
              <a:t>Considerando que os elétrons só podem saltar entre órbitas bem definidas, é fácil entender por que nos espectros descontínuos aparecem sempre as mesmas raias de cores bem definidas.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820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DEFICIÊNCIAS DO MODELO DE RUTHERFORD</a:t>
            </a:r>
          </a:p>
          <a:p>
            <a:pPr algn="just"/>
            <a:r>
              <a:rPr lang="pt-BR" dirty="0" smtClean="0"/>
              <a:t>Rutherford foi obrigado a admitir que os elétrons giram ao redor do núcleo, pois sem movimento os elétrons (que são negativos) seriam atraídos pelo núcleo (que é positivo); consequentemente iriam de encontro ao núcleo e o átomo colapsaria. Mas isso não acontece! Por quê?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53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prstClr val="black"/>
                </a:solidFill>
              </a:rPr>
              <a:t>O MODELO DE RUTHERFORD-BOHR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No caso particular do átomo de hidrogênio, temos um esquema com a seguinte relação entre os saltos dos elétrons e as respectivas raias do espectro: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64" y="3663957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Analisando-se a figura ao lado verifica-se que: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quando o elétron volta da órbita número 4 para a de número 1, ele emite uma luz de cor azul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da 3 para a 1, produz luz verde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da 2 para a 1, produz luz vermelha</a:t>
            </a:r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3717032"/>
            <a:ext cx="4050506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34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prstClr val="black"/>
                </a:solidFill>
              </a:rPr>
              <a:t>O MODELO DE RUTHERFORD-BOHR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É fácil entender que átomos maiores, tendo maior número de elétrons, darão também maior número de raias espectrais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Além disso, quando o elemento químico é aquecido a temperaturas mais altas (isto é, recebe mais energia), o número de “saltos eletrônicos” e, consequentemente, o número de raias espectrais também aumenta. No limite as raias se “juntam” e formam um espectro contínuo, como o produzido pela luz solar ou pelo filamento de uma lâmpada incandescente quando acesa.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440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prstClr val="black"/>
                </a:solidFill>
              </a:rPr>
              <a:t>O MODELO DE RUTHERFORD-BOHR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Assim, ao Modelo Atômico de Rutherford, corrigido pelas ponderações de Bohr, foi dado o nome de </a:t>
            </a:r>
            <a:r>
              <a:rPr lang="pt-BR" b="1" dirty="0" smtClean="0"/>
              <a:t>Modelo Atômico de Rutherford-Bohr </a:t>
            </a:r>
            <a:r>
              <a:rPr lang="pt-BR" dirty="0" smtClean="0"/>
              <a:t>(1913).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040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prstClr val="black"/>
                </a:solidFill>
              </a:rPr>
              <a:t>O MODELO DE RUTHERFORD-BOHR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Estudos posteriores mostraram que as órbitas eletrônicas de todos os átomos conhecidos se agrupam em</a:t>
            </a:r>
            <a:r>
              <a:rPr lang="pt-BR" b="1" dirty="0" smtClean="0"/>
              <a:t> sete camadas eletrônicas</a:t>
            </a:r>
            <a:r>
              <a:rPr lang="pt-BR" dirty="0" smtClean="0"/>
              <a:t>, denominadas </a:t>
            </a:r>
            <a:r>
              <a:rPr lang="pt-BR" b="1" dirty="0" smtClean="0"/>
              <a:t>K</a:t>
            </a:r>
            <a:r>
              <a:rPr lang="pt-BR" dirty="0" smtClean="0"/>
              <a:t>,</a:t>
            </a:r>
            <a:r>
              <a:rPr lang="pt-BR" b="1" dirty="0" smtClean="0"/>
              <a:t> L</a:t>
            </a:r>
            <a:r>
              <a:rPr lang="pt-BR" dirty="0" smtClean="0"/>
              <a:t>,</a:t>
            </a:r>
            <a:r>
              <a:rPr lang="pt-BR" b="1" dirty="0" smtClean="0"/>
              <a:t> M</a:t>
            </a:r>
            <a:r>
              <a:rPr lang="pt-BR" dirty="0" smtClean="0"/>
              <a:t>,</a:t>
            </a:r>
            <a:r>
              <a:rPr lang="pt-BR" b="1" dirty="0" smtClean="0"/>
              <a:t> N</a:t>
            </a:r>
            <a:r>
              <a:rPr lang="pt-BR" dirty="0" smtClean="0"/>
              <a:t>,</a:t>
            </a:r>
            <a:r>
              <a:rPr lang="pt-BR" b="1" dirty="0" smtClean="0"/>
              <a:t> O</a:t>
            </a:r>
            <a:r>
              <a:rPr lang="pt-BR" dirty="0" smtClean="0"/>
              <a:t>,</a:t>
            </a:r>
            <a:r>
              <a:rPr lang="pt-BR" b="1" dirty="0" smtClean="0"/>
              <a:t> P</a:t>
            </a:r>
            <a:r>
              <a:rPr lang="pt-BR" dirty="0" smtClean="0"/>
              <a:t>,</a:t>
            </a:r>
            <a:r>
              <a:rPr lang="pt-BR" b="1" dirty="0" smtClean="0"/>
              <a:t> Q</a:t>
            </a:r>
            <a:r>
              <a:rPr lang="pt-BR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Em cada camada, os elétrons possuem uma quantidade fixa de energia. Por esse motivo, as camadas são também denominadas de </a:t>
            </a:r>
            <a:r>
              <a:rPr lang="pt-BR" b="1" dirty="0" smtClean="0"/>
              <a:t>estados estacionários </a:t>
            </a:r>
            <a:r>
              <a:rPr lang="pt-BR" dirty="0" smtClean="0"/>
              <a:t>ou </a:t>
            </a:r>
            <a:r>
              <a:rPr lang="pt-BR" b="1" dirty="0" smtClean="0"/>
              <a:t>níveis de energia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87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prstClr val="black"/>
                </a:solidFill>
              </a:rPr>
              <a:t>O MODELO DE RUTHERFORD-BOHR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Cada camada comporta um número máximo de elétrons, conforme é mostrado no esquema a seguir: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333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45682"/>
            <a:ext cx="369093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3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DEFICIÊNCIAS DO MODELO DE RUTHERFORD</a:t>
            </a:r>
          </a:p>
          <a:p>
            <a:pPr algn="just"/>
            <a:r>
              <a:rPr lang="pt-BR" dirty="0" smtClean="0"/>
              <a:t>Ao admitir o movimento de rotação dos elétrons em torno do núcleo, Rutherford acabou criando outro paradoxo, pois a Física Clássica afirma que toda a partícula elétrica em movimento circular (como seria o caso dos elétrons) está continuamente emitindo energia.</a:t>
            </a:r>
          </a:p>
          <a:p>
            <a:pPr algn="just"/>
            <a:r>
              <a:rPr lang="pt-BR" dirty="0" smtClean="0"/>
              <a:t>Se o elétron segue liberando (perdendo) energia, sua velocidade de rotação ao redor do núcleo teria que diminuir com o tempo. Desse modo, o elétron acabaria indo de encontro ao núcleo descrevendo um movimento espiralado. Como sair desse impasse? É o que explicaremos nos itens a seguir.</a:t>
            </a:r>
          </a:p>
        </p:txBody>
      </p:sp>
    </p:spTree>
    <p:extLst>
      <p:ext uri="{BB962C8B-B14F-4D97-AF65-F5344CB8AC3E}">
        <p14:creationId xmlns:p14="http://schemas.microsoft.com/office/powerpoint/2010/main" val="200287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DEFICIÊNCIAS DO MODELO DE RUTHERFORD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60769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6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solução para os impasses apontados anteriormente começou a surgir com a mecânica ondulatória.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67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b="1" dirty="0" smtClean="0"/>
              <a:t>Frequência (f):</a:t>
            </a:r>
            <a:r>
              <a:rPr lang="pt-BR" sz="2800" dirty="0" smtClean="0"/>
              <a:t> número de ondas que passam pelo observador na unidade de 	tempo. Ciclo por segundo= Hz: 			Hertz</a:t>
            </a:r>
          </a:p>
          <a:p>
            <a:pPr marL="0" indent="0" algn="just">
              <a:buNone/>
            </a:pPr>
            <a:r>
              <a:rPr lang="pt-BR" sz="2800" b="1" dirty="0" smtClean="0"/>
              <a:t>Comprimento de Onda (</a:t>
            </a:r>
            <a:r>
              <a:rPr lang="el-GR" sz="2800" b="1" dirty="0" smtClean="0"/>
              <a:t>λ</a:t>
            </a:r>
            <a:r>
              <a:rPr lang="pt-BR" sz="2800" b="1" dirty="0" smtClean="0"/>
              <a:t>; lambda): </a:t>
            </a:r>
            <a:r>
              <a:rPr lang="pt-BR" sz="2800" dirty="0" smtClean="0"/>
              <a:t>distância entre duas cristas. Medido em múltiplos e submúltiplos do metro.</a:t>
            </a:r>
          </a:p>
          <a:p>
            <a:pPr marL="0" indent="0" algn="just">
              <a:buNone/>
            </a:pPr>
            <a:r>
              <a:rPr lang="pt-BR" sz="2800" b="1" dirty="0" smtClean="0"/>
              <a:t>Velocidade de Propagação da Onda (v): </a:t>
            </a:r>
            <a:r>
              <a:rPr lang="pt-BR" sz="2800" dirty="0" smtClean="0"/>
              <a:t>metros/minuto</a:t>
            </a: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4053" r="1745"/>
          <a:stretch/>
        </p:blipFill>
        <p:spPr bwMode="auto">
          <a:xfrm>
            <a:off x="526562" y="1556792"/>
            <a:ext cx="6349042" cy="276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1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sz="2600" b="1" dirty="0" smtClean="0"/>
              <a:t>v= </a:t>
            </a:r>
            <a:r>
              <a:rPr lang="el-GR" sz="2600" b="1" dirty="0" smtClean="0"/>
              <a:t>λ</a:t>
            </a:r>
            <a:r>
              <a:rPr lang="pt-BR" sz="2600" b="1" dirty="0" smtClean="0"/>
              <a:t>.f</a:t>
            </a:r>
          </a:p>
          <a:p>
            <a:pPr marL="0" indent="0" algn="just">
              <a:buNone/>
            </a:pPr>
            <a:r>
              <a:rPr lang="pt-BR" sz="2600" dirty="0" smtClean="0"/>
              <a:t>Exemplo: </a:t>
            </a:r>
          </a:p>
          <a:p>
            <a:pPr marL="0" indent="0" algn="just">
              <a:buNone/>
            </a:pPr>
            <a:r>
              <a:rPr lang="pt-BR" sz="2600" dirty="0" smtClean="0"/>
              <a:t>Calcule a velocidade das ondas que estão passando pelo ancoradouro.</a:t>
            </a:r>
          </a:p>
          <a:p>
            <a:pPr marL="0" indent="0" algn="just">
              <a:buNone/>
            </a:pPr>
            <a:r>
              <a:rPr lang="el-GR" sz="2600" dirty="0" smtClean="0"/>
              <a:t>λ</a:t>
            </a:r>
            <a:r>
              <a:rPr lang="pt-BR" sz="2600" dirty="0" smtClean="0"/>
              <a:t>= 0,5 m</a:t>
            </a: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/>
              <a:t>f=4 ondas por minuto</a:t>
            </a:r>
          </a:p>
          <a:p>
            <a:pPr marL="0" indent="0" algn="just">
              <a:buNone/>
            </a:pPr>
            <a:r>
              <a:rPr lang="pt-BR" sz="2600" dirty="0" smtClean="0"/>
              <a:t>v= </a:t>
            </a:r>
            <a:r>
              <a:rPr lang="el-GR" sz="2600" dirty="0" smtClean="0"/>
              <a:t>λ</a:t>
            </a:r>
            <a:r>
              <a:rPr lang="pt-BR" sz="2600" dirty="0" smtClean="0"/>
              <a:t>.f= 0,5*4= 2 m/min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4053" r="1745"/>
          <a:stretch/>
        </p:blipFill>
        <p:spPr bwMode="auto">
          <a:xfrm>
            <a:off x="494413" y="1484784"/>
            <a:ext cx="6349042" cy="276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1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AS ONDAS ELETROMAGNÉTICAS</a:t>
            </a:r>
          </a:p>
          <a:p>
            <a:pPr algn="just"/>
            <a:r>
              <a:rPr lang="pt-BR" dirty="0" smtClean="0"/>
              <a:t>São formadas pelas oscilações simultâneas de um campo elétrico e de um campo magnético perpendiculares entre si.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4"/>
            <a:ext cx="6667500" cy="24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67944" y="3941455"/>
            <a:ext cx="411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Velocidade de propagação das ondas eletromagnéticas no vácuo: 300.000 km/s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69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UM BREVE ESTUDO DAS ONDAS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AS ONDAS ELETROMAGNÉTICAS</a:t>
            </a:r>
          </a:p>
          <a:p>
            <a:pPr algn="just"/>
            <a:r>
              <a:rPr lang="pt-BR" dirty="0" smtClean="0"/>
              <a:t>Exemplo: a luz</a:t>
            </a:r>
          </a:p>
          <a:p>
            <a:pPr lvl="1" algn="just"/>
            <a:r>
              <a:rPr lang="pt-BR" dirty="0" smtClean="0"/>
              <a:t>Ao atravessar um prisma a luz branca se decompõe em várias cores formando um espectro contínuo.</a:t>
            </a:r>
          </a:p>
          <a:p>
            <a:pPr marL="457200" lvl="1" indent="0" algn="just">
              <a:buNone/>
            </a:pP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73723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6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1125</Words>
  <Application>Microsoft Office PowerPoint</Application>
  <PresentationFormat>Apresentação na tela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O MODELO DE  RUTHERFORD-BOHR</vt:lpstr>
      <vt:lpstr>INTRODUÇÃO</vt:lpstr>
      <vt:lpstr>INTRODUÇÃO</vt:lpstr>
      <vt:lpstr>INTRODUÇÃO</vt:lpstr>
      <vt:lpstr>UM BREVE ESTUDO DAS ONDAS</vt:lpstr>
      <vt:lpstr>UM BREVE ESTUDO DAS ONDAS</vt:lpstr>
      <vt:lpstr>UM BREVE ESTUDO DAS ONDAS</vt:lpstr>
      <vt:lpstr>UM BREVE ESTUDO DAS ONDAS</vt:lpstr>
      <vt:lpstr>UM BREVE ESTUDO DAS ONDAS</vt:lpstr>
      <vt:lpstr>UM BREVE ESTUDO DAS ONDAS</vt:lpstr>
      <vt:lpstr>UM BREVE ESTUDO DAS ONDAS</vt:lpstr>
      <vt:lpstr>UM BREVE ESTUDO DAS ONDAS</vt:lpstr>
      <vt:lpstr>UM BREVE ESTUDO DAS ONDAS</vt:lpstr>
      <vt:lpstr>UM BREVE ESTUDO DAS ONDAS</vt:lpstr>
      <vt:lpstr>O MODELO DE RUTHERFORD-BOHR</vt:lpstr>
      <vt:lpstr>O MODELO DE RUTHERFORD-BOHR</vt:lpstr>
      <vt:lpstr>O MODELO DE RUTHERFORD-BOHR</vt:lpstr>
      <vt:lpstr>O MODELO DE RUTHERFORD-BOHR</vt:lpstr>
      <vt:lpstr>O MODELO DE RUTHERFORD-BOHR</vt:lpstr>
      <vt:lpstr>O MODELO DE RUTHERFORD-BOHR</vt:lpstr>
      <vt:lpstr>O MODELO DE RUTHERFORD-BOHR</vt:lpstr>
      <vt:lpstr>O MODELO DE RUTHERFORD-BOHR</vt:lpstr>
      <vt:lpstr>O MODELO DE RUTHERFORD-BOHR</vt:lpstr>
      <vt:lpstr>O MODELO DE RUTHERFORD-BOHR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MODELO DE  RUTHERFORD-BOHR</dc:title>
  <dc:creator>Cesar</dc:creator>
  <cp:lastModifiedBy>Cesar</cp:lastModifiedBy>
  <cp:revision>25</cp:revision>
  <dcterms:created xsi:type="dcterms:W3CDTF">2017-04-15T13:49:21Z</dcterms:created>
  <dcterms:modified xsi:type="dcterms:W3CDTF">2017-04-16T11:05:27Z</dcterms:modified>
</cp:coreProperties>
</file>