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88FE-47B1-43EE-8550-A5F783F152C9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D5AB-6950-4E61-808B-0F8B95DE82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2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D5AB-6950-4E61-808B-0F8B95DE82B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2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1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4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4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8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9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62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850B-4BF6-4306-AF14-C7CF774AB73A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D57A-1882-4F28-B567-3405D8435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26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 MATÉRIA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46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AS SUBSTÂNCIAS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hipótese de Dalton e o reconhecimento de que existem cerca de 90 elementos químicos (átomos) diferentes na natureza levam a uma pergunta muito importante:</a:t>
            </a:r>
          </a:p>
          <a:p>
            <a:pPr lvl="1" algn="just"/>
            <a:r>
              <a:rPr lang="pt-BR" dirty="0" smtClean="0"/>
              <a:t>Por que existe uma variedade tão grande de materiais na natureza?</a:t>
            </a:r>
          </a:p>
          <a:p>
            <a:pPr lvl="2" algn="just"/>
            <a:r>
              <a:rPr lang="pt-BR" dirty="0" smtClean="0"/>
              <a:t>Porque esses átomos, além de permanecerem isolados, podem se reunir das mais variadas maneiras, formando uma infinidade de agrupamentos diferentes.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4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OS ELEMENTOS QUÍMICOS </a:t>
            </a:r>
            <a:br>
              <a:rPr lang="pt-BR" b="1" dirty="0" smtClean="0"/>
            </a:br>
            <a:r>
              <a:rPr lang="pt-BR" b="1" dirty="0" smtClean="0"/>
              <a:t>E SEUS SÍMBOLOS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São conhecidos pouco mais de uma centena de tipos de átomos quimicamente diferentes. Cada um desses tipos representa um elemento químico.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73016"/>
            <a:ext cx="82538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AS SUBSTÂNCIAS QUÍMICAS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8384"/>
            <a:ext cx="5505602" cy="55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SUBSTÂNCIAS SIMPLES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São formadas por átomos de um mesmo elemento químico.</a:t>
            </a:r>
          </a:p>
          <a:p>
            <a:pPr algn="just"/>
            <a:r>
              <a:rPr lang="pt-BR" dirty="0" smtClean="0"/>
              <a:t>Sendo formada por átomos de um mesmo elemento químico, não é possível dividir uma substância simples em outra substância ainda mais simples.</a:t>
            </a:r>
          </a:p>
          <a:p>
            <a:pPr algn="just"/>
            <a:r>
              <a:rPr lang="pt-BR" dirty="0" smtClean="0"/>
              <a:t>Exemplos: gás hidrogênio (H</a:t>
            </a:r>
            <a:r>
              <a:rPr lang="pt-BR" baseline="-25000" dirty="0" smtClean="0"/>
              <a:t>2</a:t>
            </a:r>
            <a:r>
              <a:rPr lang="pt-BR" dirty="0" smtClean="0"/>
              <a:t>), gás oxigênio (O</a:t>
            </a:r>
            <a:r>
              <a:rPr lang="pt-BR" baseline="-25000" dirty="0" smtClean="0"/>
              <a:t>2</a:t>
            </a:r>
            <a:r>
              <a:rPr lang="pt-BR" dirty="0" smtClean="0"/>
              <a:t>), enxofre (S</a:t>
            </a:r>
            <a:r>
              <a:rPr lang="pt-BR" baseline="-25000" dirty="0" smtClean="0"/>
              <a:t>8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247"/>
            <a:ext cx="5221224" cy="105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SUBSTÂNCIAS SIMPLES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Há átomos que permanecem isolados. Um exemplo, é o átomo de hélio que representa simultaneamente o elemento químico hélio e a substância simples hélio.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Há átomos que podem se agrupar de maneiras diferentes, formando substâncias distintas. São chamadas de variedade alotrópicas.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423035" cy="13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7" y="4487102"/>
            <a:ext cx="1504188" cy="22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SUBSTÂNCIAS COMPOSTAS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São substâncias formadas por átomos de elementos químicos diferentes.</a:t>
            </a:r>
          </a:p>
          <a:p>
            <a:pPr algn="just"/>
            <a:r>
              <a:rPr lang="pt-BR" dirty="0" smtClean="0"/>
              <a:t>Exemplo: água, gás carbônico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lvl="1" algn="just"/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6212205" cy="138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NASCIMENTO DA QUÍMICA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b="1" dirty="0" smtClean="0"/>
              <a:t>Lei de Lavoisier </a:t>
            </a:r>
            <a:r>
              <a:rPr lang="pt-BR" sz="2800" b="1" dirty="0" smtClean="0"/>
              <a:t>(Lei da Conservação da Matéria)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No interior de um recipiente fechado, </a:t>
            </a:r>
            <a:r>
              <a:rPr lang="pt-BR" b="1" dirty="0" smtClean="0"/>
              <a:t>a massa total não varia</a:t>
            </a:r>
            <a:r>
              <a:rPr lang="pt-BR" dirty="0" smtClean="0"/>
              <a:t>, quaisquer que sejam as transformações que venham a ocorrer.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A soma das massas antes da reação é igual a soma das massas após a reação.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Na natureza, nada se perde, nada se cria; a matéria apenas se transforma.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71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NASCIMENTO DA QUÍMICA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2. A Lei de Proust </a:t>
            </a:r>
            <a:r>
              <a:rPr lang="pt-BR" sz="3000" b="1" dirty="0" smtClean="0"/>
              <a:t>(Lei das Proporções Constantes)</a:t>
            </a:r>
          </a:p>
          <a:p>
            <a:pPr algn="just"/>
            <a:r>
              <a:rPr lang="pt-BR" dirty="0" smtClean="0"/>
              <a:t>Uma determinada substância composta é formada por substâncias mais simples, unidas sempre na mesma proporção em massa.</a:t>
            </a:r>
          </a:p>
          <a:p>
            <a:pPr marL="0" indent="0" algn="just">
              <a:buNone/>
            </a:pPr>
            <a:r>
              <a:rPr lang="pt-BR" dirty="0" smtClean="0"/>
              <a:t>EXEMPLO:</a:t>
            </a:r>
          </a:p>
          <a:p>
            <a:pPr marL="0" indent="0" algn="just">
              <a:buNone/>
            </a:pPr>
            <a:r>
              <a:rPr lang="pt-BR" dirty="0" smtClean="0"/>
              <a:t>1ª Experiência: 3 g de carbono (C) se unem a 8 g de oxigênio (O</a:t>
            </a:r>
            <a:r>
              <a:rPr lang="pt-BR" baseline="-25000" dirty="0" smtClean="0"/>
              <a:t>2</a:t>
            </a:r>
            <a:r>
              <a:rPr lang="pt-BR" dirty="0" smtClean="0"/>
              <a:t>), produzindo 11 g de gás carbônico (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r>
              <a:rPr lang="pt-BR" dirty="0" smtClean="0"/>
              <a:t>2ª Experiência: 6 g de carbono (C) se unem a 16 g de oxigênio (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), produzindo 22 g de gás carbônico (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772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NASCIMENTO DA QUÍMICA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As Leis de Lavoisier e Proust são denominadas leis ponderais porque falam em massa das substâncias envolvidas.</a:t>
            </a:r>
          </a:p>
        </p:txBody>
      </p:sp>
    </p:spTree>
    <p:extLst>
      <p:ext uri="{BB962C8B-B14F-4D97-AF65-F5344CB8AC3E}">
        <p14:creationId xmlns:p14="http://schemas.microsoft.com/office/powerpoint/2010/main" val="22076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85048" cy="487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539552" y="2276872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47564" y="5877272"/>
            <a:ext cx="2520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70570" y="2427878"/>
            <a:ext cx="72008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89086" cy="224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5148064" y="292494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8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HIPÓTESE DE DALTON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Para explicar os fatos experimentais observados nas duas leis ponderais vistas anteriormente, o cientista inglês John Dalton imaginou a seguinte hipótese:</a:t>
            </a:r>
          </a:p>
          <a:p>
            <a:pPr lvl="1" algn="just"/>
            <a:r>
              <a:rPr lang="pt-BR" dirty="0" smtClean="0"/>
              <a:t>Todo e qualquer tipo de matéria é formado por </a:t>
            </a:r>
            <a:r>
              <a:rPr lang="pt-BR" b="1" dirty="0" smtClean="0"/>
              <a:t>partículas indivisíveis</a:t>
            </a:r>
            <a:r>
              <a:rPr lang="pt-BR" dirty="0" smtClean="0"/>
              <a:t> chamadas </a:t>
            </a:r>
            <a:r>
              <a:rPr lang="pt-BR" b="1" dirty="0" smtClean="0"/>
              <a:t>átomos</a:t>
            </a:r>
            <a:r>
              <a:rPr lang="pt-BR" dirty="0" smtClean="0"/>
              <a:t>.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8" y="4694498"/>
            <a:ext cx="7744968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HIPÓTESE DE DALTON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76488" cy="245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LEI DE LAVOISIER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LEI DE PROUST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1ª Experiência</a:t>
            </a:r>
          </a:p>
          <a:p>
            <a:pPr marL="0" indent="0">
              <a:buNone/>
            </a:pPr>
            <a:r>
              <a:rPr lang="pt-BR" dirty="0" smtClean="0"/>
              <a:t>2ª Experiência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3"/>
            <a:ext cx="4940846" cy="21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74" y="5057775"/>
            <a:ext cx="396335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464</Words>
  <Application>Microsoft Office PowerPoint</Application>
  <PresentationFormat>Apresentação na tela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 MATÉRIA</vt:lpstr>
      <vt:lpstr>O NASCIMENTO DA QUÍMICA</vt:lpstr>
      <vt:lpstr>O NASCIMENTO DA QUÍMICA</vt:lpstr>
      <vt:lpstr>O NASCIMENTO DA QUÍMICA</vt:lpstr>
      <vt:lpstr>EXERCÍCIOS</vt:lpstr>
      <vt:lpstr>EXERCÍCIOS</vt:lpstr>
      <vt:lpstr>A HIPÓTESE DE DALTON</vt:lpstr>
      <vt:lpstr>A HIPÓTESE DE DALTON</vt:lpstr>
      <vt:lpstr>RESUMO</vt:lpstr>
      <vt:lpstr>AS SUBSTÂNCIAS QUÍMICAS</vt:lpstr>
      <vt:lpstr>OS ELEMENTOS QUÍMICOS  E SEUS SÍMBOLOS</vt:lpstr>
      <vt:lpstr>AS SUBSTÂNCIAS QUÍMICAS</vt:lpstr>
      <vt:lpstr>SUBSTÂNCIAS SIMPLES</vt:lpstr>
      <vt:lpstr>SUBSTÂNCIAS SIMPLES</vt:lpstr>
      <vt:lpstr>SUBSTÂNCIAS COMPOSTAS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MATÉRIA</dc:title>
  <dc:creator>Cesar</dc:creator>
  <cp:lastModifiedBy>Cesar</cp:lastModifiedBy>
  <cp:revision>17</cp:revision>
  <dcterms:created xsi:type="dcterms:W3CDTF">2017-03-20T03:51:25Z</dcterms:created>
  <dcterms:modified xsi:type="dcterms:W3CDTF">2017-03-20T07:03:11Z</dcterms:modified>
</cp:coreProperties>
</file>