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67" d="100"/>
          <a:sy n="67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278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37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4863" cy="5132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2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183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277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97282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0825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99000" y="1773238"/>
            <a:ext cx="4062413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269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727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134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72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1741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21489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56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5638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15315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8153400" y="6248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E61C7A-3256-43EE-BEB6-1D5C56D7E818}" type="slidenum">
              <a:rPr lang="pt-BR" sz="1400" b="1">
                <a:solidFill>
                  <a:srgbClr val="FFFFFF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‹nº›</a:t>
            </a:fld>
            <a:endParaRPr lang="pt-BR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519A1A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519A1A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519A1A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519A1A"/>
          </a:solidFill>
          <a:latin typeface="Arial" charset="0"/>
          <a:cs typeface="Arial Unicode MS" charset="0"/>
        </a:defRPr>
      </a:lvl9pPr>
    </p:titleStyle>
    <p:bodyStyle>
      <a:lvl1pPr marL="342900" indent="-342900" algn="just" defTabSz="449263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just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just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pt-BR" sz="5400" dirty="0" smtClean="0"/>
              <a:t>Mecanismos</a:t>
            </a:r>
            <a:br>
              <a:rPr lang="pt-BR" sz="5400" dirty="0" smtClean="0"/>
            </a:br>
            <a:r>
              <a:rPr lang="pt-BR" sz="5400" dirty="0" smtClean="0"/>
              <a:t> </a:t>
            </a:r>
            <a:r>
              <a:rPr lang="pt-BR" dirty="0" smtClean="0"/>
              <a:t>Classificação e Corpo Rígido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1752600"/>
          </a:xfrm>
          <a:noFill/>
        </p:spPr>
        <p:txBody>
          <a:bodyPr/>
          <a:lstStyle/>
          <a:p>
            <a:r>
              <a:rPr lang="pt-BR" dirty="0" smtClean="0"/>
              <a:t>Prof. Carlos </a:t>
            </a:r>
            <a:r>
              <a:rPr lang="pt-BR" dirty="0" err="1" smtClean="0"/>
              <a:t>Bork</a:t>
            </a:r>
            <a:endParaRPr lang="pt-BR" dirty="0" smtClean="0"/>
          </a:p>
          <a:p>
            <a:r>
              <a:rPr lang="pt-BR" dirty="0" smtClean="0">
                <a:solidFill>
                  <a:schemeClr val="tx1"/>
                </a:solidFill>
              </a:rPr>
              <a:t>bork@sapucaia.ifsul.edu.br</a:t>
            </a:r>
          </a:p>
          <a:p>
            <a:r>
              <a:rPr lang="pt-BR" dirty="0" smtClean="0"/>
              <a:t>carlosbork@gmail.com</a:t>
            </a:r>
          </a:p>
          <a:p>
            <a:endParaRPr lang="pt-BR" dirty="0" smtClean="0"/>
          </a:p>
          <a:p>
            <a:r>
              <a:rPr lang="pt-BR" dirty="0" smtClean="0"/>
              <a:t>Sapucaia do Sul, 2015.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650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Osciladores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Biela-Manivela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2" t="47817" r="57498" b="22727"/>
          <a:stretch/>
        </p:blipFill>
        <p:spPr bwMode="auto">
          <a:xfrm>
            <a:off x="1691680" y="2996952"/>
            <a:ext cx="2664296" cy="29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06" t="52935" r="46593" b="23533"/>
          <a:stretch/>
        </p:blipFill>
        <p:spPr bwMode="auto">
          <a:xfrm>
            <a:off x="5452508" y="1988840"/>
            <a:ext cx="1351740" cy="27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6844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Retorno Rápido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Caracterizam-se </a:t>
            </a:r>
            <a:r>
              <a:rPr lang="pt-BR" dirty="0"/>
              <a:t>por possuírem 2 fases </a:t>
            </a:r>
            <a:r>
              <a:rPr lang="pt-BR" dirty="0" smtClean="0"/>
              <a:t>de movimento </a:t>
            </a:r>
            <a:r>
              <a:rPr lang="pt-BR" dirty="0"/>
              <a:t>para uma dada </a:t>
            </a:r>
            <a:r>
              <a:rPr lang="pt-BR" dirty="0" smtClean="0"/>
              <a:t>velocidade angular constante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Relação </a:t>
            </a:r>
            <a:r>
              <a:rPr lang="pt-BR" dirty="0"/>
              <a:t>de tempo “</a:t>
            </a:r>
            <a:r>
              <a:rPr lang="pt-BR" dirty="0" smtClean="0"/>
              <a:t>ida-retorno”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Podem </a:t>
            </a:r>
            <a:r>
              <a:rPr lang="pt-BR" dirty="0"/>
              <a:t>ser constituídos apenas por uma </a:t>
            </a:r>
            <a:r>
              <a:rPr lang="pt-BR" dirty="0" smtClean="0"/>
              <a:t>biela manivela </a:t>
            </a:r>
            <a:r>
              <a:rPr lang="pt-BR" dirty="0"/>
              <a:t>ou por mecanismos mais complexos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85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Reversíveis</a:t>
            </a:r>
          </a:p>
          <a:p>
            <a:r>
              <a:rPr lang="pt-BR" dirty="0" smtClean="0"/>
              <a:t>Permitem que a direção da rotação seja invertida.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Engrenagens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4 Barras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697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Acoplamento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Junta Universal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Correia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Corrente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7705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16192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6678" y="1996455"/>
            <a:ext cx="22669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74881"/>
            <a:ext cx="37242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98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Geradores de Curvas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4 Barras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6 Barras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8 Barras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Biela-Manivela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75"/>
          <a:stretch/>
        </p:blipFill>
        <p:spPr bwMode="auto">
          <a:xfrm>
            <a:off x="3419872" y="2348880"/>
            <a:ext cx="4669160" cy="329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11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76" t="41865" r="23363" b="13447"/>
          <a:stretch/>
        </p:blipFill>
        <p:spPr bwMode="auto">
          <a:xfrm>
            <a:off x="1547664" y="2348879"/>
            <a:ext cx="6734628" cy="326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 bwMode="auto">
          <a:xfrm>
            <a:off x="4067944" y="2708920"/>
            <a:ext cx="1008112" cy="2232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6444208" y="3068960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915816" y="5085184"/>
            <a:ext cx="115212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2915816" y="2132856"/>
            <a:ext cx="2664296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6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88" t="41477" r="21913" b="13889"/>
          <a:stretch/>
        </p:blipFill>
        <p:spPr bwMode="auto">
          <a:xfrm>
            <a:off x="1115616" y="2276872"/>
            <a:ext cx="6908800" cy="326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ivre 3"/>
          <p:cNvSpPr/>
          <p:nvPr/>
        </p:nvSpPr>
        <p:spPr bwMode="auto">
          <a:xfrm>
            <a:off x="3419954" y="4443355"/>
            <a:ext cx="1131238" cy="851857"/>
          </a:xfrm>
          <a:custGeom>
            <a:avLst/>
            <a:gdLst>
              <a:gd name="connsiteX0" fmla="*/ 348482 w 1131238"/>
              <a:gd name="connsiteY0" fmla="*/ 544281 h 851857"/>
              <a:gd name="connsiteX1" fmla="*/ 417755 w 1131238"/>
              <a:gd name="connsiteY1" fmla="*/ 488863 h 851857"/>
              <a:gd name="connsiteX2" fmla="*/ 459319 w 1131238"/>
              <a:gd name="connsiteY2" fmla="*/ 447300 h 851857"/>
              <a:gd name="connsiteX3" fmla="*/ 500882 w 1131238"/>
              <a:gd name="connsiteY3" fmla="*/ 433445 h 851857"/>
              <a:gd name="connsiteX4" fmla="*/ 528591 w 1131238"/>
              <a:gd name="connsiteY4" fmla="*/ 391881 h 851857"/>
              <a:gd name="connsiteX5" fmla="*/ 570155 w 1131238"/>
              <a:gd name="connsiteY5" fmla="*/ 378027 h 851857"/>
              <a:gd name="connsiteX6" fmla="*/ 653282 w 1131238"/>
              <a:gd name="connsiteY6" fmla="*/ 322609 h 851857"/>
              <a:gd name="connsiteX7" fmla="*/ 694846 w 1131238"/>
              <a:gd name="connsiteY7" fmla="*/ 294900 h 851857"/>
              <a:gd name="connsiteX8" fmla="*/ 764119 w 1131238"/>
              <a:gd name="connsiteY8" fmla="*/ 225627 h 851857"/>
              <a:gd name="connsiteX9" fmla="*/ 847246 w 1131238"/>
              <a:gd name="connsiteY9" fmla="*/ 142500 h 851857"/>
              <a:gd name="connsiteX10" fmla="*/ 874955 w 1131238"/>
              <a:gd name="connsiteY10" fmla="*/ 114790 h 851857"/>
              <a:gd name="connsiteX11" fmla="*/ 805682 w 1131238"/>
              <a:gd name="connsiteY11" fmla="*/ 239481 h 851857"/>
              <a:gd name="connsiteX12" fmla="*/ 764119 w 1131238"/>
              <a:gd name="connsiteY12" fmla="*/ 253336 h 851857"/>
              <a:gd name="connsiteX13" fmla="*/ 736410 w 1131238"/>
              <a:gd name="connsiteY13" fmla="*/ 294900 h 851857"/>
              <a:gd name="connsiteX14" fmla="*/ 750264 w 1131238"/>
              <a:gd name="connsiteY14" fmla="*/ 253336 h 851857"/>
              <a:gd name="connsiteX15" fmla="*/ 791828 w 1131238"/>
              <a:gd name="connsiteY15" fmla="*/ 239481 h 851857"/>
              <a:gd name="connsiteX16" fmla="*/ 902664 w 1131238"/>
              <a:gd name="connsiteY16" fmla="*/ 170209 h 851857"/>
              <a:gd name="connsiteX17" fmla="*/ 874955 w 1131238"/>
              <a:gd name="connsiteY17" fmla="*/ 211772 h 851857"/>
              <a:gd name="connsiteX18" fmla="*/ 791828 w 1131238"/>
              <a:gd name="connsiteY18" fmla="*/ 253336 h 851857"/>
              <a:gd name="connsiteX19" fmla="*/ 736410 w 1131238"/>
              <a:gd name="connsiteY19" fmla="*/ 281045 h 851857"/>
              <a:gd name="connsiteX20" fmla="*/ 694846 w 1131238"/>
              <a:gd name="connsiteY20" fmla="*/ 308754 h 851857"/>
              <a:gd name="connsiteX21" fmla="*/ 736410 w 1131238"/>
              <a:gd name="connsiteY21" fmla="*/ 294900 h 851857"/>
              <a:gd name="connsiteX22" fmla="*/ 791828 w 1131238"/>
              <a:gd name="connsiteY22" fmla="*/ 281045 h 851857"/>
              <a:gd name="connsiteX23" fmla="*/ 902664 w 1131238"/>
              <a:gd name="connsiteY23" fmla="*/ 211772 h 851857"/>
              <a:gd name="connsiteX24" fmla="*/ 1013501 w 1131238"/>
              <a:gd name="connsiteY24" fmla="*/ 156354 h 851857"/>
              <a:gd name="connsiteX25" fmla="*/ 916519 w 1131238"/>
              <a:gd name="connsiteY25" fmla="*/ 239481 h 851857"/>
              <a:gd name="connsiteX26" fmla="*/ 874955 w 1131238"/>
              <a:gd name="connsiteY26" fmla="*/ 281045 h 851857"/>
              <a:gd name="connsiteX27" fmla="*/ 833391 w 1131238"/>
              <a:gd name="connsiteY27" fmla="*/ 294900 h 851857"/>
              <a:gd name="connsiteX28" fmla="*/ 750264 w 1131238"/>
              <a:gd name="connsiteY28" fmla="*/ 350318 h 851857"/>
              <a:gd name="connsiteX29" fmla="*/ 764119 w 1131238"/>
              <a:gd name="connsiteY29" fmla="*/ 308754 h 851857"/>
              <a:gd name="connsiteX30" fmla="*/ 736410 w 1131238"/>
              <a:gd name="connsiteY30" fmla="*/ 294900 h 851857"/>
              <a:gd name="connsiteX31" fmla="*/ 584010 w 1131238"/>
              <a:gd name="connsiteY31" fmla="*/ 364172 h 851857"/>
              <a:gd name="connsiteX32" fmla="*/ 528591 w 1131238"/>
              <a:gd name="connsiteY32" fmla="*/ 391881 h 851857"/>
              <a:gd name="connsiteX33" fmla="*/ 487028 w 1131238"/>
              <a:gd name="connsiteY33" fmla="*/ 419590 h 851857"/>
              <a:gd name="connsiteX34" fmla="*/ 597864 w 1131238"/>
              <a:gd name="connsiteY34" fmla="*/ 364172 h 851857"/>
              <a:gd name="connsiteX35" fmla="*/ 639428 w 1131238"/>
              <a:gd name="connsiteY35" fmla="*/ 350318 h 851857"/>
              <a:gd name="connsiteX36" fmla="*/ 625573 w 1131238"/>
              <a:gd name="connsiteY36" fmla="*/ 391881 h 851857"/>
              <a:gd name="connsiteX37" fmla="*/ 514737 w 1131238"/>
              <a:gd name="connsiteY37" fmla="*/ 475009 h 851857"/>
              <a:gd name="connsiteX38" fmla="*/ 473173 w 1131238"/>
              <a:gd name="connsiteY38" fmla="*/ 516572 h 851857"/>
              <a:gd name="connsiteX39" fmla="*/ 487028 w 1131238"/>
              <a:gd name="connsiteY39" fmla="*/ 461154 h 851857"/>
              <a:gd name="connsiteX40" fmla="*/ 528591 w 1131238"/>
              <a:gd name="connsiteY40" fmla="*/ 419590 h 851857"/>
              <a:gd name="connsiteX41" fmla="*/ 390046 w 1131238"/>
              <a:gd name="connsiteY41" fmla="*/ 461154 h 851857"/>
              <a:gd name="connsiteX42" fmla="*/ 348482 w 1131238"/>
              <a:gd name="connsiteY42" fmla="*/ 502718 h 851857"/>
              <a:gd name="connsiteX43" fmla="*/ 306919 w 1131238"/>
              <a:gd name="connsiteY43" fmla="*/ 530427 h 851857"/>
              <a:gd name="connsiteX44" fmla="*/ 362337 w 1131238"/>
              <a:gd name="connsiteY44" fmla="*/ 502718 h 851857"/>
              <a:gd name="connsiteX45" fmla="*/ 376191 w 1131238"/>
              <a:gd name="connsiteY45" fmla="*/ 475009 h 851857"/>
              <a:gd name="connsiteX46" fmla="*/ 293064 w 1131238"/>
              <a:gd name="connsiteY46" fmla="*/ 530427 h 851857"/>
              <a:gd name="connsiteX47" fmla="*/ 251501 w 1131238"/>
              <a:gd name="connsiteY47" fmla="*/ 558136 h 851857"/>
              <a:gd name="connsiteX48" fmla="*/ 209937 w 1131238"/>
              <a:gd name="connsiteY48" fmla="*/ 571990 h 851857"/>
              <a:gd name="connsiteX49" fmla="*/ 99101 w 1131238"/>
              <a:gd name="connsiteY49" fmla="*/ 668972 h 851857"/>
              <a:gd name="connsiteX50" fmla="*/ 85246 w 1131238"/>
              <a:gd name="connsiteY50" fmla="*/ 710536 h 851857"/>
              <a:gd name="connsiteX51" fmla="*/ 43682 w 1131238"/>
              <a:gd name="connsiteY51" fmla="*/ 738245 h 851857"/>
              <a:gd name="connsiteX52" fmla="*/ 85246 w 1131238"/>
              <a:gd name="connsiteY52" fmla="*/ 724390 h 851857"/>
              <a:gd name="connsiteX53" fmla="*/ 140664 w 1131238"/>
              <a:gd name="connsiteY53" fmla="*/ 710536 h 851857"/>
              <a:gd name="connsiteX54" fmla="*/ 223791 w 1131238"/>
              <a:gd name="connsiteY54" fmla="*/ 655118 h 851857"/>
              <a:gd name="connsiteX55" fmla="*/ 279210 w 1131238"/>
              <a:gd name="connsiteY55" fmla="*/ 613554 h 851857"/>
              <a:gd name="connsiteX56" fmla="*/ 237646 w 1131238"/>
              <a:gd name="connsiteY56" fmla="*/ 668972 h 851857"/>
              <a:gd name="connsiteX57" fmla="*/ 182228 w 1131238"/>
              <a:gd name="connsiteY57" fmla="*/ 696681 h 851857"/>
              <a:gd name="connsiteX58" fmla="*/ 140664 w 1131238"/>
              <a:gd name="connsiteY58" fmla="*/ 738245 h 851857"/>
              <a:gd name="connsiteX59" fmla="*/ 85246 w 1131238"/>
              <a:gd name="connsiteY59" fmla="*/ 779809 h 851857"/>
              <a:gd name="connsiteX60" fmla="*/ 43682 w 1131238"/>
              <a:gd name="connsiteY60" fmla="*/ 821372 h 851857"/>
              <a:gd name="connsiteX61" fmla="*/ 2119 w 1131238"/>
              <a:gd name="connsiteY61" fmla="*/ 849081 h 851857"/>
              <a:gd name="connsiteX62" fmla="*/ 140664 w 1131238"/>
              <a:gd name="connsiteY62" fmla="*/ 765954 h 851857"/>
              <a:gd name="connsiteX63" fmla="*/ 196082 w 1131238"/>
              <a:gd name="connsiteY63" fmla="*/ 752100 h 851857"/>
              <a:gd name="connsiteX64" fmla="*/ 237646 w 1131238"/>
              <a:gd name="connsiteY64" fmla="*/ 724390 h 851857"/>
              <a:gd name="connsiteX65" fmla="*/ 306919 w 1131238"/>
              <a:gd name="connsiteY65" fmla="*/ 696681 h 851857"/>
              <a:gd name="connsiteX66" fmla="*/ 251501 w 1131238"/>
              <a:gd name="connsiteY66" fmla="*/ 710536 h 851857"/>
              <a:gd name="connsiteX67" fmla="*/ 209937 w 1131238"/>
              <a:gd name="connsiteY67" fmla="*/ 724390 h 851857"/>
              <a:gd name="connsiteX68" fmla="*/ 320773 w 1131238"/>
              <a:gd name="connsiteY68" fmla="*/ 599700 h 851857"/>
              <a:gd name="connsiteX69" fmla="*/ 348482 w 1131238"/>
              <a:gd name="connsiteY69" fmla="*/ 558136 h 851857"/>
              <a:gd name="connsiteX70" fmla="*/ 403901 w 1131238"/>
              <a:gd name="connsiteY70" fmla="*/ 530427 h 851857"/>
              <a:gd name="connsiteX71" fmla="*/ 445464 w 1131238"/>
              <a:gd name="connsiteY71" fmla="*/ 502718 h 851857"/>
              <a:gd name="connsiteX72" fmla="*/ 306919 w 1131238"/>
              <a:gd name="connsiteY72" fmla="*/ 530427 h 851857"/>
              <a:gd name="connsiteX73" fmla="*/ 251501 w 1131238"/>
              <a:gd name="connsiteY73" fmla="*/ 558136 h 851857"/>
              <a:gd name="connsiteX74" fmla="*/ 209937 w 1131238"/>
              <a:gd name="connsiteY74" fmla="*/ 571990 h 851857"/>
              <a:gd name="connsiteX75" fmla="*/ 334628 w 1131238"/>
              <a:gd name="connsiteY75" fmla="*/ 502718 h 851857"/>
              <a:gd name="connsiteX76" fmla="*/ 390046 w 1131238"/>
              <a:gd name="connsiteY76" fmla="*/ 475009 h 851857"/>
              <a:gd name="connsiteX77" fmla="*/ 500882 w 1131238"/>
              <a:gd name="connsiteY77" fmla="*/ 447300 h 851857"/>
              <a:gd name="connsiteX78" fmla="*/ 417755 w 1131238"/>
              <a:gd name="connsiteY78" fmla="*/ 530427 h 851857"/>
              <a:gd name="connsiteX79" fmla="*/ 445464 w 1131238"/>
              <a:gd name="connsiteY79" fmla="*/ 461154 h 851857"/>
              <a:gd name="connsiteX80" fmla="*/ 653282 w 1131238"/>
              <a:gd name="connsiteY80" fmla="*/ 281045 h 851857"/>
              <a:gd name="connsiteX81" fmla="*/ 722555 w 1131238"/>
              <a:gd name="connsiteY81" fmla="*/ 225627 h 851857"/>
              <a:gd name="connsiteX82" fmla="*/ 764119 w 1131238"/>
              <a:gd name="connsiteY82" fmla="*/ 184063 h 851857"/>
              <a:gd name="connsiteX83" fmla="*/ 833391 w 1131238"/>
              <a:gd name="connsiteY83" fmla="*/ 142500 h 851857"/>
              <a:gd name="connsiteX84" fmla="*/ 874955 w 1131238"/>
              <a:gd name="connsiteY84" fmla="*/ 100936 h 851857"/>
              <a:gd name="connsiteX85" fmla="*/ 902664 w 1131238"/>
              <a:gd name="connsiteY85" fmla="*/ 59372 h 851857"/>
              <a:gd name="connsiteX86" fmla="*/ 944228 w 1131238"/>
              <a:gd name="connsiteY86" fmla="*/ 45518 h 851857"/>
              <a:gd name="connsiteX87" fmla="*/ 1082773 w 1131238"/>
              <a:gd name="connsiteY87" fmla="*/ 59372 h 851857"/>
              <a:gd name="connsiteX88" fmla="*/ 1041210 w 1131238"/>
              <a:gd name="connsiteY88" fmla="*/ 87081 h 851857"/>
              <a:gd name="connsiteX89" fmla="*/ 1124337 w 1131238"/>
              <a:gd name="connsiteY89" fmla="*/ 3954 h 851857"/>
              <a:gd name="connsiteX90" fmla="*/ 1082773 w 1131238"/>
              <a:gd name="connsiteY90" fmla="*/ 31663 h 851857"/>
              <a:gd name="connsiteX91" fmla="*/ 1041210 w 1131238"/>
              <a:gd name="connsiteY91" fmla="*/ 73227 h 851857"/>
              <a:gd name="connsiteX92" fmla="*/ 999646 w 1131238"/>
              <a:gd name="connsiteY92" fmla="*/ 87081 h 851857"/>
              <a:gd name="connsiteX93" fmla="*/ 985791 w 1131238"/>
              <a:gd name="connsiteY93" fmla="*/ 31663 h 85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131238" h="851857">
                <a:moveTo>
                  <a:pt x="348482" y="544281"/>
                </a:moveTo>
                <a:cubicBezTo>
                  <a:pt x="371573" y="525808"/>
                  <a:pt x="395501" y="508335"/>
                  <a:pt x="417755" y="488863"/>
                </a:cubicBezTo>
                <a:cubicBezTo>
                  <a:pt x="432500" y="475961"/>
                  <a:pt x="443016" y="458168"/>
                  <a:pt x="459319" y="447300"/>
                </a:cubicBezTo>
                <a:cubicBezTo>
                  <a:pt x="471470" y="439199"/>
                  <a:pt x="487028" y="438063"/>
                  <a:pt x="500882" y="433445"/>
                </a:cubicBezTo>
                <a:cubicBezTo>
                  <a:pt x="510118" y="419590"/>
                  <a:pt x="515589" y="402283"/>
                  <a:pt x="528591" y="391881"/>
                </a:cubicBezTo>
                <a:cubicBezTo>
                  <a:pt x="539995" y="382758"/>
                  <a:pt x="557389" y="385119"/>
                  <a:pt x="570155" y="378027"/>
                </a:cubicBezTo>
                <a:cubicBezTo>
                  <a:pt x="599266" y="361854"/>
                  <a:pt x="625573" y="341082"/>
                  <a:pt x="653282" y="322609"/>
                </a:cubicBezTo>
                <a:lnTo>
                  <a:pt x="694846" y="294900"/>
                </a:lnTo>
                <a:cubicBezTo>
                  <a:pt x="751943" y="209253"/>
                  <a:pt x="688548" y="292801"/>
                  <a:pt x="764119" y="225627"/>
                </a:cubicBezTo>
                <a:cubicBezTo>
                  <a:pt x="793407" y="199593"/>
                  <a:pt x="819537" y="170209"/>
                  <a:pt x="847246" y="142500"/>
                </a:cubicBezTo>
                <a:lnTo>
                  <a:pt x="874955" y="114790"/>
                </a:lnTo>
                <a:cubicBezTo>
                  <a:pt x="862756" y="151389"/>
                  <a:pt x="841414" y="227570"/>
                  <a:pt x="805682" y="239481"/>
                </a:cubicBezTo>
                <a:lnTo>
                  <a:pt x="764119" y="253336"/>
                </a:lnTo>
                <a:cubicBezTo>
                  <a:pt x="754883" y="267191"/>
                  <a:pt x="753061" y="294900"/>
                  <a:pt x="736410" y="294900"/>
                </a:cubicBezTo>
                <a:cubicBezTo>
                  <a:pt x="721806" y="294900"/>
                  <a:pt x="739937" y="263663"/>
                  <a:pt x="750264" y="253336"/>
                </a:cubicBezTo>
                <a:cubicBezTo>
                  <a:pt x="760591" y="243009"/>
                  <a:pt x="778766" y="246012"/>
                  <a:pt x="791828" y="239481"/>
                </a:cubicBezTo>
                <a:cubicBezTo>
                  <a:pt x="825256" y="222767"/>
                  <a:pt x="869689" y="192193"/>
                  <a:pt x="902664" y="170209"/>
                </a:cubicBezTo>
                <a:cubicBezTo>
                  <a:pt x="893428" y="184063"/>
                  <a:pt x="886729" y="199998"/>
                  <a:pt x="874955" y="211772"/>
                </a:cubicBezTo>
                <a:cubicBezTo>
                  <a:pt x="841675" y="245052"/>
                  <a:pt x="831265" y="236434"/>
                  <a:pt x="791828" y="253336"/>
                </a:cubicBezTo>
                <a:cubicBezTo>
                  <a:pt x="772845" y="261472"/>
                  <a:pt x="754342" y="270798"/>
                  <a:pt x="736410" y="281045"/>
                </a:cubicBezTo>
                <a:cubicBezTo>
                  <a:pt x="721953" y="289306"/>
                  <a:pt x="694846" y="292103"/>
                  <a:pt x="694846" y="308754"/>
                </a:cubicBezTo>
                <a:cubicBezTo>
                  <a:pt x="694846" y="323358"/>
                  <a:pt x="722368" y="298912"/>
                  <a:pt x="736410" y="294900"/>
                </a:cubicBezTo>
                <a:cubicBezTo>
                  <a:pt x="754719" y="289669"/>
                  <a:pt x="773355" y="285663"/>
                  <a:pt x="791828" y="281045"/>
                </a:cubicBezTo>
                <a:cubicBezTo>
                  <a:pt x="864756" y="208115"/>
                  <a:pt x="797708" y="264249"/>
                  <a:pt x="902664" y="211772"/>
                </a:cubicBezTo>
                <a:cubicBezTo>
                  <a:pt x="1033540" y="146335"/>
                  <a:pt x="919773" y="187597"/>
                  <a:pt x="1013501" y="156354"/>
                </a:cubicBezTo>
                <a:cubicBezTo>
                  <a:pt x="910365" y="259490"/>
                  <a:pt x="1040932" y="132842"/>
                  <a:pt x="916519" y="239481"/>
                </a:cubicBezTo>
                <a:cubicBezTo>
                  <a:pt x="901643" y="252232"/>
                  <a:pt x="891258" y="270176"/>
                  <a:pt x="874955" y="281045"/>
                </a:cubicBezTo>
                <a:cubicBezTo>
                  <a:pt x="862804" y="289146"/>
                  <a:pt x="846157" y="287808"/>
                  <a:pt x="833391" y="294900"/>
                </a:cubicBezTo>
                <a:cubicBezTo>
                  <a:pt x="804280" y="311073"/>
                  <a:pt x="750264" y="350318"/>
                  <a:pt x="750264" y="350318"/>
                </a:cubicBezTo>
                <a:cubicBezTo>
                  <a:pt x="754882" y="336463"/>
                  <a:pt x="753792" y="319081"/>
                  <a:pt x="764119" y="308754"/>
                </a:cubicBezTo>
                <a:cubicBezTo>
                  <a:pt x="796336" y="276537"/>
                  <a:pt x="905640" y="266694"/>
                  <a:pt x="736410" y="294900"/>
                </a:cubicBezTo>
                <a:cubicBezTo>
                  <a:pt x="533332" y="396437"/>
                  <a:pt x="760481" y="285741"/>
                  <a:pt x="584010" y="364172"/>
                </a:cubicBezTo>
                <a:cubicBezTo>
                  <a:pt x="565137" y="372560"/>
                  <a:pt x="546523" y="381634"/>
                  <a:pt x="528591" y="391881"/>
                </a:cubicBezTo>
                <a:cubicBezTo>
                  <a:pt x="514134" y="400142"/>
                  <a:pt x="471568" y="425774"/>
                  <a:pt x="487028" y="419590"/>
                </a:cubicBezTo>
                <a:cubicBezTo>
                  <a:pt x="525380" y="404249"/>
                  <a:pt x="558677" y="377234"/>
                  <a:pt x="597864" y="364172"/>
                </a:cubicBezTo>
                <a:lnTo>
                  <a:pt x="639428" y="350318"/>
                </a:lnTo>
                <a:cubicBezTo>
                  <a:pt x="634810" y="364172"/>
                  <a:pt x="634061" y="379997"/>
                  <a:pt x="625573" y="391881"/>
                </a:cubicBezTo>
                <a:cubicBezTo>
                  <a:pt x="565254" y="476328"/>
                  <a:pt x="585851" y="424214"/>
                  <a:pt x="514737" y="475009"/>
                </a:cubicBezTo>
                <a:cubicBezTo>
                  <a:pt x="498793" y="486397"/>
                  <a:pt x="487028" y="502718"/>
                  <a:pt x="473173" y="516572"/>
                </a:cubicBezTo>
                <a:cubicBezTo>
                  <a:pt x="477791" y="498099"/>
                  <a:pt x="477581" y="477686"/>
                  <a:pt x="487028" y="461154"/>
                </a:cubicBezTo>
                <a:cubicBezTo>
                  <a:pt x="496749" y="444142"/>
                  <a:pt x="542446" y="433445"/>
                  <a:pt x="528591" y="419590"/>
                </a:cubicBezTo>
                <a:cubicBezTo>
                  <a:pt x="515212" y="406211"/>
                  <a:pt x="396397" y="458614"/>
                  <a:pt x="390046" y="461154"/>
                </a:cubicBezTo>
                <a:cubicBezTo>
                  <a:pt x="376191" y="475009"/>
                  <a:pt x="363534" y="490175"/>
                  <a:pt x="348482" y="502718"/>
                </a:cubicBezTo>
                <a:cubicBezTo>
                  <a:pt x="335690" y="513378"/>
                  <a:pt x="290268" y="530427"/>
                  <a:pt x="306919" y="530427"/>
                </a:cubicBezTo>
                <a:cubicBezTo>
                  <a:pt x="327572" y="530427"/>
                  <a:pt x="344283" y="512748"/>
                  <a:pt x="362337" y="502718"/>
                </a:cubicBezTo>
                <a:cubicBezTo>
                  <a:pt x="460389" y="448244"/>
                  <a:pt x="448930" y="456824"/>
                  <a:pt x="376191" y="475009"/>
                </a:cubicBezTo>
                <a:lnTo>
                  <a:pt x="293064" y="530427"/>
                </a:lnTo>
                <a:cubicBezTo>
                  <a:pt x="279210" y="539663"/>
                  <a:pt x="267298" y="552871"/>
                  <a:pt x="251501" y="558136"/>
                </a:cubicBezTo>
                <a:lnTo>
                  <a:pt x="209937" y="571990"/>
                </a:lnTo>
                <a:cubicBezTo>
                  <a:pt x="128890" y="653037"/>
                  <a:pt x="167835" y="623149"/>
                  <a:pt x="99101" y="668972"/>
                </a:cubicBezTo>
                <a:cubicBezTo>
                  <a:pt x="94483" y="682827"/>
                  <a:pt x="94369" y="699132"/>
                  <a:pt x="85246" y="710536"/>
                </a:cubicBezTo>
                <a:cubicBezTo>
                  <a:pt x="74844" y="723538"/>
                  <a:pt x="43682" y="721594"/>
                  <a:pt x="43682" y="738245"/>
                </a:cubicBezTo>
                <a:cubicBezTo>
                  <a:pt x="43682" y="752849"/>
                  <a:pt x="71204" y="728402"/>
                  <a:pt x="85246" y="724390"/>
                </a:cubicBezTo>
                <a:cubicBezTo>
                  <a:pt x="103555" y="719159"/>
                  <a:pt x="122191" y="715154"/>
                  <a:pt x="140664" y="710536"/>
                </a:cubicBezTo>
                <a:cubicBezTo>
                  <a:pt x="168373" y="692063"/>
                  <a:pt x="197149" y="675099"/>
                  <a:pt x="223791" y="655118"/>
                </a:cubicBezTo>
                <a:cubicBezTo>
                  <a:pt x="242264" y="641263"/>
                  <a:pt x="262881" y="597227"/>
                  <a:pt x="279210" y="613554"/>
                </a:cubicBezTo>
                <a:cubicBezTo>
                  <a:pt x="295538" y="629881"/>
                  <a:pt x="255178" y="653945"/>
                  <a:pt x="237646" y="668972"/>
                </a:cubicBezTo>
                <a:cubicBezTo>
                  <a:pt x="221965" y="682413"/>
                  <a:pt x="199034" y="684677"/>
                  <a:pt x="182228" y="696681"/>
                </a:cubicBezTo>
                <a:cubicBezTo>
                  <a:pt x="166284" y="708069"/>
                  <a:pt x="155540" y="725494"/>
                  <a:pt x="140664" y="738245"/>
                </a:cubicBezTo>
                <a:cubicBezTo>
                  <a:pt x="123132" y="753272"/>
                  <a:pt x="102778" y="764782"/>
                  <a:pt x="85246" y="779809"/>
                </a:cubicBezTo>
                <a:cubicBezTo>
                  <a:pt x="70370" y="792560"/>
                  <a:pt x="58734" y="808829"/>
                  <a:pt x="43682" y="821372"/>
                </a:cubicBezTo>
                <a:cubicBezTo>
                  <a:pt x="30890" y="832032"/>
                  <a:pt x="-9655" y="860855"/>
                  <a:pt x="2119" y="849081"/>
                </a:cubicBezTo>
                <a:cubicBezTo>
                  <a:pt x="36013" y="815189"/>
                  <a:pt x="99012" y="782615"/>
                  <a:pt x="140664" y="765954"/>
                </a:cubicBezTo>
                <a:cubicBezTo>
                  <a:pt x="158343" y="758882"/>
                  <a:pt x="177609" y="756718"/>
                  <a:pt x="196082" y="752100"/>
                </a:cubicBezTo>
                <a:cubicBezTo>
                  <a:pt x="209937" y="742863"/>
                  <a:pt x="222753" y="731837"/>
                  <a:pt x="237646" y="724390"/>
                </a:cubicBezTo>
                <a:cubicBezTo>
                  <a:pt x="259890" y="713268"/>
                  <a:pt x="331046" y="690649"/>
                  <a:pt x="306919" y="696681"/>
                </a:cubicBezTo>
                <a:cubicBezTo>
                  <a:pt x="288446" y="701299"/>
                  <a:pt x="269810" y="705305"/>
                  <a:pt x="251501" y="710536"/>
                </a:cubicBezTo>
                <a:cubicBezTo>
                  <a:pt x="237459" y="714548"/>
                  <a:pt x="223792" y="719772"/>
                  <a:pt x="209937" y="724390"/>
                </a:cubicBezTo>
                <a:cubicBezTo>
                  <a:pt x="272826" y="630058"/>
                  <a:pt x="194235" y="742055"/>
                  <a:pt x="320773" y="599700"/>
                </a:cubicBezTo>
                <a:cubicBezTo>
                  <a:pt x="331835" y="587255"/>
                  <a:pt x="335690" y="568796"/>
                  <a:pt x="348482" y="558136"/>
                </a:cubicBezTo>
                <a:cubicBezTo>
                  <a:pt x="364348" y="544914"/>
                  <a:pt x="385969" y="540674"/>
                  <a:pt x="403901" y="530427"/>
                </a:cubicBezTo>
                <a:cubicBezTo>
                  <a:pt x="418358" y="522166"/>
                  <a:pt x="462115" y="502718"/>
                  <a:pt x="445464" y="502718"/>
                </a:cubicBezTo>
                <a:cubicBezTo>
                  <a:pt x="398368" y="502718"/>
                  <a:pt x="353101" y="521191"/>
                  <a:pt x="306919" y="530427"/>
                </a:cubicBezTo>
                <a:cubicBezTo>
                  <a:pt x="288446" y="539663"/>
                  <a:pt x="270484" y="550000"/>
                  <a:pt x="251501" y="558136"/>
                </a:cubicBezTo>
                <a:cubicBezTo>
                  <a:pt x="238078" y="563889"/>
                  <a:pt x="201836" y="584141"/>
                  <a:pt x="209937" y="571990"/>
                </a:cubicBezTo>
                <a:cubicBezTo>
                  <a:pt x="246959" y="516457"/>
                  <a:pt x="280863" y="516159"/>
                  <a:pt x="334628" y="502718"/>
                </a:cubicBezTo>
                <a:cubicBezTo>
                  <a:pt x="353101" y="493482"/>
                  <a:pt x="370453" y="481540"/>
                  <a:pt x="390046" y="475009"/>
                </a:cubicBezTo>
                <a:cubicBezTo>
                  <a:pt x="426174" y="462966"/>
                  <a:pt x="500882" y="447300"/>
                  <a:pt x="500882" y="447300"/>
                </a:cubicBezTo>
                <a:cubicBezTo>
                  <a:pt x="473173" y="475009"/>
                  <a:pt x="403202" y="566811"/>
                  <a:pt x="417755" y="530427"/>
                </a:cubicBezTo>
                <a:cubicBezTo>
                  <a:pt x="426991" y="507336"/>
                  <a:pt x="429928" y="480574"/>
                  <a:pt x="445464" y="461154"/>
                </a:cubicBezTo>
                <a:cubicBezTo>
                  <a:pt x="586659" y="284661"/>
                  <a:pt x="534765" y="364007"/>
                  <a:pt x="653282" y="281045"/>
                </a:cubicBezTo>
                <a:cubicBezTo>
                  <a:pt x="677507" y="264087"/>
                  <a:pt x="700301" y="245099"/>
                  <a:pt x="722555" y="225627"/>
                </a:cubicBezTo>
                <a:cubicBezTo>
                  <a:pt x="737301" y="212725"/>
                  <a:pt x="748444" y="195819"/>
                  <a:pt x="764119" y="184063"/>
                </a:cubicBezTo>
                <a:cubicBezTo>
                  <a:pt x="785661" y="167906"/>
                  <a:pt x="811849" y="158657"/>
                  <a:pt x="833391" y="142500"/>
                </a:cubicBezTo>
                <a:cubicBezTo>
                  <a:pt x="849066" y="130744"/>
                  <a:pt x="862412" y="115988"/>
                  <a:pt x="874955" y="100936"/>
                </a:cubicBezTo>
                <a:cubicBezTo>
                  <a:pt x="885615" y="88144"/>
                  <a:pt x="889662" y="69774"/>
                  <a:pt x="902664" y="59372"/>
                </a:cubicBezTo>
                <a:cubicBezTo>
                  <a:pt x="914068" y="50249"/>
                  <a:pt x="930373" y="50136"/>
                  <a:pt x="944228" y="45518"/>
                </a:cubicBezTo>
                <a:cubicBezTo>
                  <a:pt x="990410" y="50136"/>
                  <a:pt x="1040114" y="41090"/>
                  <a:pt x="1082773" y="59372"/>
                </a:cubicBezTo>
                <a:cubicBezTo>
                  <a:pt x="1098078" y="65931"/>
                  <a:pt x="1031219" y="100402"/>
                  <a:pt x="1041210" y="87081"/>
                </a:cubicBezTo>
                <a:cubicBezTo>
                  <a:pt x="1064722" y="55732"/>
                  <a:pt x="1156942" y="-17783"/>
                  <a:pt x="1124337" y="3954"/>
                </a:cubicBezTo>
                <a:cubicBezTo>
                  <a:pt x="1110482" y="13190"/>
                  <a:pt x="1094547" y="19889"/>
                  <a:pt x="1082773" y="31663"/>
                </a:cubicBezTo>
                <a:cubicBezTo>
                  <a:pt x="1068919" y="45518"/>
                  <a:pt x="1057513" y="62359"/>
                  <a:pt x="1041210" y="73227"/>
                </a:cubicBezTo>
                <a:cubicBezTo>
                  <a:pt x="1029059" y="81328"/>
                  <a:pt x="1013501" y="82463"/>
                  <a:pt x="999646" y="87081"/>
                </a:cubicBezTo>
                <a:lnTo>
                  <a:pt x="985791" y="31663"/>
                </a:ln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Forma livre 4"/>
          <p:cNvSpPr/>
          <p:nvPr/>
        </p:nvSpPr>
        <p:spPr bwMode="auto">
          <a:xfrm>
            <a:off x="4816338" y="3169577"/>
            <a:ext cx="1171262" cy="1236168"/>
          </a:xfrm>
          <a:custGeom>
            <a:avLst/>
            <a:gdLst>
              <a:gd name="connsiteX0" fmla="*/ 351407 w 1171262"/>
              <a:gd name="connsiteY0" fmla="*/ 681987 h 1236168"/>
              <a:gd name="connsiteX1" fmla="*/ 379117 w 1171262"/>
              <a:gd name="connsiteY1" fmla="*/ 418750 h 1236168"/>
              <a:gd name="connsiteX2" fmla="*/ 406826 w 1171262"/>
              <a:gd name="connsiteY2" fmla="*/ 294059 h 1236168"/>
              <a:gd name="connsiteX3" fmla="*/ 420680 w 1171262"/>
              <a:gd name="connsiteY3" fmla="*/ 391041 h 1236168"/>
              <a:gd name="connsiteX4" fmla="*/ 434535 w 1171262"/>
              <a:gd name="connsiteY4" fmla="*/ 307914 h 1236168"/>
              <a:gd name="connsiteX5" fmla="*/ 448389 w 1171262"/>
              <a:gd name="connsiteY5" fmla="*/ 238641 h 1236168"/>
              <a:gd name="connsiteX6" fmla="*/ 476098 w 1171262"/>
              <a:gd name="connsiteY6" fmla="*/ 155514 h 1236168"/>
              <a:gd name="connsiteX7" fmla="*/ 517662 w 1171262"/>
              <a:gd name="connsiteY7" fmla="*/ 30823 h 1236168"/>
              <a:gd name="connsiteX8" fmla="*/ 545371 w 1171262"/>
              <a:gd name="connsiteY8" fmla="*/ 432605 h 1236168"/>
              <a:gd name="connsiteX9" fmla="*/ 559226 w 1171262"/>
              <a:gd name="connsiteY9" fmla="*/ 391041 h 1236168"/>
              <a:gd name="connsiteX10" fmla="*/ 614644 w 1171262"/>
              <a:gd name="connsiteY10" fmla="*/ 294059 h 1236168"/>
              <a:gd name="connsiteX11" fmla="*/ 711626 w 1171262"/>
              <a:gd name="connsiteY11" fmla="*/ 86241 h 1236168"/>
              <a:gd name="connsiteX12" fmla="*/ 767044 w 1171262"/>
              <a:gd name="connsiteY12" fmla="*/ 44678 h 1236168"/>
              <a:gd name="connsiteX13" fmla="*/ 794753 w 1171262"/>
              <a:gd name="connsiteY13" fmla="*/ 3114 h 1236168"/>
              <a:gd name="connsiteX14" fmla="*/ 780898 w 1171262"/>
              <a:gd name="connsiteY14" fmla="*/ 72387 h 1236168"/>
              <a:gd name="connsiteX15" fmla="*/ 739335 w 1171262"/>
              <a:gd name="connsiteY15" fmla="*/ 252496 h 1236168"/>
              <a:gd name="connsiteX16" fmla="*/ 725480 w 1171262"/>
              <a:gd name="connsiteY16" fmla="*/ 349478 h 1236168"/>
              <a:gd name="connsiteX17" fmla="*/ 711626 w 1171262"/>
              <a:gd name="connsiteY17" fmla="*/ 418750 h 1236168"/>
              <a:gd name="connsiteX18" fmla="*/ 780898 w 1171262"/>
              <a:gd name="connsiteY18" fmla="*/ 335623 h 1236168"/>
              <a:gd name="connsiteX19" fmla="*/ 905589 w 1171262"/>
              <a:gd name="connsiteY19" fmla="*/ 224787 h 1236168"/>
              <a:gd name="connsiteX20" fmla="*/ 850171 w 1171262"/>
              <a:gd name="connsiteY20" fmla="*/ 321768 h 1236168"/>
              <a:gd name="connsiteX21" fmla="*/ 808607 w 1171262"/>
              <a:gd name="connsiteY21" fmla="*/ 377187 h 1236168"/>
              <a:gd name="connsiteX22" fmla="*/ 767044 w 1171262"/>
              <a:gd name="connsiteY22" fmla="*/ 404896 h 1236168"/>
              <a:gd name="connsiteX23" fmla="*/ 739335 w 1171262"/>
              <a:gd name="connsiteY23" fmla="*/ 460314 h 1236168"/>
              <a:gd name="connsiteX24" fmla="*/ 697771 w 1171262"/>
              <a:gd name="connsiteY24" fmla="*/ 488023 h 1236168"/>
              <a:gd name="connsiteX25" fmla="*/ 767044 w 1171262"/>
              <a:gd name="connsiteY25" fmla="*/ 474168 h 1236168"/>
              <a:gd name="connsiteX26" fmla="*/ 850171 w 1171262"/>
              <a:gd name="connsiteY26" fmla="*/ 446459 h 1236168"/>
              <a:gd name="connsiteX27" fmla="*/ 933298 w 1171262"/>
              <a:gd name="connsiteY27" fmla="*/ 432605 h 1236168"/>
              <a:gd name="connsiteX28" fmla="*/ 1057989 w 1171262"/>
              <a:gd name="connsiteY28" fmla="*/ 404896 h 1236168"/>
              <a:gd name="connsiteX29" fmla="*/ 1168826 w 1171262"/>
              <a:gd name="connsiteY29" fmla="*/ 432605 h 1236168"/>
              <a:gd name="connsiteX30" fmla="*/ 1113407 w 1171262"/>
              <a:gd name="connsiteY30" fmla="*/ 488023 h 1236168"/>
              <a:gd name="connsiteX31" fmla="*/ 1085698 w 1171262"/>
              <a:gd name="connsiteY31" fmla="*/ 543441 h 1236168"/>
              <a:gd name="connsiteX32" fmla="*/ 1057989 w 1171262"/>
              <a:gd name="connsiteY32" fmla="*/ 585005 h 1236168"/>
              <a:gd name="connsiteX33" fmla="*/ 1085698 w 1171262"/>
              <a:gd name="connsiteY33" fmla="*/ 460314 h 1236168"/>
              <a:gd name="connsiteX34" fmla="*/ 1127262 w 1171262"/>
              <a:gd name="connsiteY34" fmla="*/ 404896 h 1236168"/>
              <a:gd name="connsiteX35" fmla="*/ 1154971 w 1171262"/>
              <a:gd name="connsiteY35" fmla="*/ 321768 h 1236168"/>
              <a:gd name="connsiteX36" fmla="*/ 1113407 w 1171262"/>
              <a:gd name="connsiteY36" fmla="*/ 294059 h 1236168"/>
              <a:gd name="connsiteX37" fmla="*/ 1085698 w 1171262"/>
              <a:gd name="connsiteY37" fmla="*/ 335623 h 1236168"/>
              <a:gd name="connsiteX38" fmla="*/ 1030280 w 1171262"/>
              <a:gd name="connsiteY38" fmla="*/ 377187 h 1236168"/>
              <a:gd name="connsiteX39" fmla="*/ 988717 w 1171262"/>
              <a:gd name="connsiteY39" fmla="*/ 418750 h 1236168"/>
              <a:gd name="connsiteX40" fmla="*/ 947153 w 1171262"/>
              <a:gd name="connsiteY40" fmla="*/ 446459 h 1236168"/>
              <a:gd name="connsiteX41" fmla="*/ 988717 w 1171262"/>
              <a:gd name="connsiteY41" fmla="*/ 391041 h 1236168"/>
              <a:gd name="connsiteX42" fmla="*/ 822462 w 1171262"/>
              <a:gd name="connsiteY42" fmla="*/ 501878 h 1236168"/>
              <a:gd name="connsiteX43" fmla="*/ 780898 w 1171262"/>
              <a:gd name="connsiteY43" fmla="*/ 529587 h 1236168"/>
              <a:gd name="connsiteX44" fmla="*/ 822462 w 1171262"/>
              <a:gd name="connsiteY44" fmla="*/ 488023 h 1236168"/>
              <a:gd name="connsiteX45" fmla="*/ 877880 w 1171262"/>
              <a:gd name="connsiteY45" fmla="*/ 460314 h 1236168"/>
              <a:gd name="connsiteX46" fmla="*/ 822462 w 1171262"/>
              <a:gd name="connsiteY46" fmla="*/ 529587 h 1236168"/>
              <a:gd name="connsiteX47" fmla="*/ 794753 w 1171262"/>
              <a:gd name="connsiteY47" fmla="*/ 571150 h 1236168"/>
              <a:gd name="connsiteX48" fmla="*/ 739335 w 1171262"/>
              <a:gd name="connsiteY48" fmla="*/ 612714 h 1236168"/>
              <a:gd name="connsiteX49" fmla="*/ 711626 w 1171262"/>
              <a:gd name="connsiteY49" fmla="*/ 654278 h 1236168"/>
              <a:gd name="connsiteX50" fmla="*/ 656207 w 1171262"/>
              <a:gd name="connsiteY50" fmla="*/ 695841 h 1236168"/>
              <a:gd name="connsiteX51" fmla="*/ 573080 w 1171262"/>
              <a:gd name="connsiteY51" fmla="*/ 778968 h 1236168"/>
              <a:gd name="connsiteX52" fmla="*/ 503807 w 1171262"/>
              <a:gd name="connsiteY52" fmla="*/ 834387 h 1236168"/>
              <a:gd name="connsiteX53" fmla="*/ 476098 w 1171262"/>
              <a:gd name="connsiteY53" fmla="*/ 875950 h 1236168"/>
              <a:gd name="connsiteX54" fmla="*/ 573080 w 1171262"/>
              <a:gd name="connsiteY54" fmla="*/ 723550 h 1236168"/>
              <a:gd name="connsiteX55" fmla="*/ 614644 w 1171262"/>
              <a:gd name="connsiteY55" fmla="*/ 668132 h 1236168"/>
              <a:gd name="connsiteX56" fmla="*/ 628498 w 1171262"/>
              <a:gd name="connsiteY56" fmla="*/ 626568 h 1236168"/>
              <a:gd name="connsiteX57" fmla="*/ 559226 w 1171262"/>
              <a:gd name="connsiteY57" fmla="*/ 695841 h 1236168"/>
              <a:gd name="connsiteX58" fmla="*/ 517662 w 1171262"/>
              <a:gd name="connsiteY58" fmla="*/ 751259 h 1236168"/>
              <a:gd name="connsiteX59" fmla="*/ 420680 w 1171262"/>
              <a:gd name="connsiteY59" fmla="*/ 848241 h 1236168"/>
              <a:gd name="connsiteX60" fmla="*/ 379117 w 1171262"/>
              <a:gd name="connsiteY60" fmla="*/ 889805 h 1236168"/>
              <a:gd name="connsiteX61" fmla="*/ 545371 w 1171262"/>
              <a:gd name="connsiteY61" fmla="*/ 709696 h 1236168"/>
              <a:gd name="connsiteX62" fmla="*/ 600789 w 1171262"/>
              <a:gd name="connsiteY62" fmla="*/ 654278 h 1236168"/>
              <a:gd name="connsiteX63" fmla="*/ 628498 w 1171262"/>
              <a:gd name="connsiteY63" fmla="*/ 612714 h 1236168"/>
              <a:gd name="connsiteX64" fmla="*/ 476098 w 1171262"/>
              <a:gd name="connsiteY64" fmla="*/ 737405 h 1236168"/>
              <a:gd name="connsiteX65" fmla="*/ 420680 w 1171262"/>
              <a:gd name="connsiteY65" fmla="*/ 778968 h 1236168"/>
              <a:gd name="connsiteX66" fmla="*/ 392971 w 1171262"/>
              <a:gd name="connsiteY66" fmla="*/ 806678 h 1236168"/>
              <a:gd name="connsiteX67" fmla="*/ 365262 w 1171262"/>
              <a:gd name="connsiteY67" fmla="*/ 778968 h 1236168"/>
              <a:gd name="connsiteX68" fmla="*/ 462244 w 1171262"/>
              <a:gd name="connsiteY68" fmla="*/ 681987 h 1236168"/>
              <a:gd name="connsiteX69" fmla="*/ 517662 w 1171262"/>
              <a:gd name="connsiteY69" fmla="*/ 640423 h 1236168"/>
              <a:gd name="connsiteX70" fmla="*/ 379117 w 1171262"/>
              <a:gd name="connsiteY70" fmla="*/ 751259 h 1236168"/>
              <a:gd name="connsiteX71" fmla="*/ 337553 w 1171262"/>
              <a:gd name="connsiteY71" fmla="*/ 778968 h 1236168"/>
              <a:gd name="connsiteX72" fmla="*/ 309844 w 1171262"/>
              <a:gd name="connsiteY72" fmla="*/ 806678 h 1236168"/>
              <a:gd name="connsiteX73" fmla="*/ 406826 w 1171262"/>
              <a:gd name="connsiteY73" fmla="*/ 737405 h 1236168"/>
              <a:gd name="connsiteX74" fmla="*/ 476098 w 1171262"/>
              <a:gd name="connsiteY74" fmla="*/ 709696 h 1236168"/>
              <a:gd name="connsiteX75" fmla="*/ 406826 w 1171262"/>
              <a:gd name="connsiteY75" fmla="*/ 792823 h 1236168"/>
              <a:gd name="connsiteX76" fmla="*/ 365262 w 1171262"/>
              <a:gd name="connsiteY76" fmla="*/ 820532 h 1236168"/>
              <a:gd name="connsiteX77" fmla="*/ 282135 w 1171262"/>
              <a:gd name="connsiteY77" fmla="*/ 903659 h 1236168"/>
              <a:gd name="connsiteX78" fmla="*/ 295989 w 1171262"/>
              <a:gd name="connsiteY78" fmla="*/ 862096 h 1236168"/>
              <a:gd name="connsiteX79" fmla="*/ 254426 w 1171262"/>
              <a:gd name="connsiteY79" fmla="*/ 903659 h 1236168"/>
              <a:gd name="connsiteX80" fmla="*/ 212862 w 1171262"/>
              <a:gd name="connsiteY80" fmla="*/ 917514 h 1236168"/>
              <a:gd name="connsiteX81" fmla="*/ 171298 w 1171262"/>
              <a:gd name="connsiteY81" fmla="*/ 945223 h 1236168"/>
              <a:gd name="connsiteX82" fmla="*/ 143589 w 1171262"/>
              <a:gd name="connsiteY82" fmla="*/ 986787 h 1236168"/>
              <a:gd name="connsiteX83" fmla="*/ 102026 w 1171262"/>
              <a:gd name="connsiteY83" fmla="*/ 1014496 h 1236168"/>
              <a:gd name="connsiteX84" fmla="*/ 74317 w 1171262"/>
              <a:gd name="connsiteY84" fmla="*/ 1097623 h 1236168"/>
              <a:gd name="connsiteX85" fmla="*/ 46607 w 1171262"/>
              <a:gd name="connsiteY85" fmla="*/ 1125332 h 1236168"/>
              <a:gd name="connsiteX86" fmla="*/ 5044 w 1171262"/>
              <a:gd name="connsiteY86" fmla="*/ 1139187 h 1236168"/>
              <a:gd name="connsiteX87" fmla="*/ 5044 w 1171262"/>
              <a:gd name="connsiteY87" fmla="*/ 1236168 h 123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262" h="1236168">
                <a:moveTo>
                  <a:pt x="351407" y="681987"/>
                </a:moveTo>
                <a:cubicBezTo>
                  <a:pt x="383617" y="520943"/>
                  <a:pt x="348054" y="713854"/>
                  <a:pt x="379117" y="418750"/>
                </a:cubicBezTo>
                <a:cubicBezTo>
                  <a:pt x="382316" y="388364"/>
                  <a:pt x="398896" y="325780"/>
                  <a:pt x="406826" y="294059"/>
                </a:cubicBezTo>
                <a:cubicBezTo>
                  <a:pt x="411444" y="326386"/>
                  <a:pt x="391472" y="376437"/>
                  <a:pt x="420680" y="391041"/>
                </a:cubicBezTo>
                <a:cubicBezTo>
                  <a:pt x="445805" y="403604"/>
                  <a:pt x="429510" y="335552"/>
                  <a:pt x="434535" y="307914"/>
                </a:cubicBezTo>
                <a:cubicBezTo>
                  <a:pt x="438747" y="284746"/>
                  <a:pt x="442193" y="261360"/>
                  <a:pt x="448389" y="238641"/>
                </a:cubicBezTo>
                <a:cubicBezTo>
                  <a:pt x="456074" y="210462"/>
                  <a:pt x="469014" y="183850"/>
                  <a:pt x="476098" y="155514"/>
                </a:cubicBezTo>
                <a:cubicBezTo>
                  <a:pt x="505964" y="36052"/>
                  <a:pt x="466503" y="107562"/>
                  <a:pt x="517662" y="30823"/>
                </a:cubicBezTo>
                <a:cubicBezTo>
                  <a:pt x="526898" y="164750"/>
                  <a:pt x="529983" y="299244"/>
                  <a:pt x="545371" y="432605"/>
                </a:cubicBezTo>
                <a:cubicBezTo>
                  <a:pt x="547045" y="447113"/>
                  <a:pt x="552695" y="404103"/>
                  <a:pt x="559226" y="391041"/>
                </a:cubicBezTo>
                <a:cubicBezTo>
                  <a:pt x="575877" y="357739"/>
                  <a:pt x="598899" y="327799"/>
                  <a:pt x="614644" y="294059"/>
                </a:cubicBezTo>
                <a:cubicBezTo>
                  <a:pt x="656829" y="203661"/>
                  <a:pt x="648379" y="165299"/>
                  <a:pt x="711626" y="86241"/>
                </a:cubicBezTo>
                <a:cubicBezTo>
                  <a:pt x="726051" y="68210"/>
                  <a:pt x="748571" y="58532"/>
                  <a:pt x="767044" y="44678"/>
                </a:cubicBezTo>
                <a:cubicBezTo>
                  <a:pt x="776280" y="30823"/>
                  <a:pt x="787307" y="-11779"/>
                  <a:pt x="794753" y="3114"/>
                </a:cubicBezTo>
                <a:cubicBezTo>
                  <a:pt x="805284" y="24176"/>
                  <a:pt x="784228" y="49075"/>
                  <a:pt x="780898" y="72387"/>
                </a:cubicBezTo>
                <a:cubicBezTo>
                  <a:pt x="758308" y="230514"/>
                  <a:pt x="788934" y="153298"/>
                  <a:pt x="739335" y="252496"/>
                </a:cubicBezTo>
                <a:cubicBezTo>
                  <a:pt x="734717" y="284823"/>
                  <a:pt x="730849" y="317267"/>
                  <a:pt x="725480" y="349478"/>
                </a:cubicBezTo>
                <a:cubicBezTo>
                  <a:pt x="721609" y="372706"/>
                  <a:pt x="694975" y="402099"/>
                  <a:pt x="711626" y="418750"/>
                </a:cubicBezTo>
                <a:cubicBezTo>
                  <a:pt x="722713" y="429837"/>
                  <a:pt x="778228" y="338739"/>
                  <a:pt x="780898" y="335623"/>
                </a:cubicBezTo>
                <a:cubicBezTo>
                  <a:pt x="822528" y="287054"/>
                  <a:pt x="855192" y="265105"/>
                  <a:pt x="905589" y="224787"/>
                </a:cubicBezTo>
                <a:cubicBezTo>
                  <a:pt x="878529" y="278908"/>
                  <a:pt x="882810" y="276074"/>
                  <a:pt x="850171" y="321768"/>
                </a:cubicBezTo>
                <a:cubicBezTo>
                  <a:pt x="836749" y="340558"/>
                  <a:pt x="824935" y="360859"/>
                  <a:pt x="808607" y="377187"/>
                </a:cubicBezTo>
                <a:cubicBezTo>
                  <a:pt x="796833" y="388961"/>
                  <a:pt x="780898" y="395660"/>
                  <a:pt x="767044" y="404896"/>
                </a:cubicBezTo>
                <a:cubicBezTo>
                  <a:pt x="757808" y="423369"/>
                  <a:pt x="752557" y="444448"/>
                  <a:pt x="739335" y="460314"/>
                </a:cubicBezTo>
                <a:cubicBezTo>
                  <a:pt x="728675" y="473106"/>
                  <a:pt x="682878" y="480577"/>
                  <a:pt x="697771" y="488023"/>
                </a:cubicBezTo>
                <a:cubicBezTo>
                  <a:pt x="718833" y="498554"/>
                  <a:pt x="744325" y="480364"/>
                  <a:pt x="767044" y="474168"/>
                </a:cubicBezTo>
                <a:cubicBezTo>
                  <a:pt x="795223" y="466483"/>
                  <a:pt x="821835" y="453543"/>
                  <a:pt x="850171" y="446459"/>
                </a:cubicBezTo>
                <a:cubicBezTo>
                  <a:pt x="877423" y="439646"/>
                  <a:pt x="905660" y="437630"/>
                  <a:pt x="933298" y="432605"/>
                </a:cubicBezTo>
                <a:cubicBezTo>
                  <a:pt x="997779" y="420881"/>
                  <a:pt x="998698" y="419718"/>
                  <a:pt x="1057989" y="404896"/>
                </a:cubicBezTo>
                <a:cubicBezTo>
                  <a:pt x="1094935" y="414132"/>
                  <a:pt x="1147702" y="400918"/>
                  <a:pt x="1168826" y="432605"/>
                </a:cubicBezTo>
                <a:cubicBezTo>
                  <a:pt x="1183317" y="454342"/>
                  <a:pt x="1129082" y="467123"/>
                  <a:pt x="1113407" y="488023"/>
                </a:cubicBezTo>
                <a:cubicBezTo>
                  <a:pt x="1101015" y="504545"/>
                  <a:pt x="1095945" y="525509"/>
                  <a:pt x="1085698" y="543441"/>
                </a:cubicBezTo>
                <a:cubicBezTo>
                  <a:pt x="1077437" y="557898"/>
                  <a:pt x="1067225" y="571150"/>
                  <a:pt x="1057989" y="585005"/>
                </a:cubicBezTo>
                <a:cubicBezTo>
                  <a:pt x="1059446" y="577722"/>
                  <a:pt x="1079178" y="473354"/>
                  <a:pt x="1085698" y="460314"/>
                </a:cubicBezTo>
                <a:cubicBezTo>
                  <a:pt x="1096025" y="439661"/>
                  <a:pt x="1113407" y="423369"/>
                  <a:pt x="1127262" y="404896"/>
                </a:cubicBezTo>
                <a:cubicBezTo>
                  <a:pt x="1136498" y="377187"/>
                  <a:pt x="1158594" y="350751"/>
                  <a:pt x="1154971" y="321768"/>
                </a:cubicBezTo>
                <a:cubicBezTo>
                  <a:pt x="1152906" y="305245"/>
                  <a:pt x="1129735" y="290793"/>
                  <a:pt x="1113407" y="294059"/>
                </a:cubicBezTo>
                <a:cubicBezTo>
                  <a:pt x="1097079" y="297325"/>
                  <a:pt x="1097472" y="323849"/>
                  <a:pt x="1085698" y="335623"/>
                </a:cubicBezTo>
                <a:cubicBezTo>
                  <a:pt x="1069370" y="351951"/>
                  <a:pt x="1047812" y="362160"/>
                  <a:pt x="1030280" y="377187"/>
                </a:cubicBezTo>
                <a:cubicBezTo>
                  <a:pt x="1015404" y="389938"/>
                  <a:pt x="1003769" y="406207"/>
                  <a:pt x="988717" y="418750"/>
                </a:cubicBezTo>
                <a:cubicBezTo>
                  <a:pt x="975925" y="429410"/>
                  <a:pt x="947153" y="463110"/>
                  <a:pt x="947153" y="446459"/>
                </a:cubicBezTo>
                <a:cubicBezTo>
                  <a:pt x="947153" y="423368"/>
                  <a:pt x="1011808" y="391041"/>
                  <a:pt x="988717" y="391041"/>
                </a:cubicBezTo>
                <a:cubicBezTo>
                  <a:pt x="988714" y="391041"/>
                  <a:pt x="822464" y="501876"/>
                  <a:pt x="822462" y="501878"/>
                </a:cubicBezTo>
                <a:cubicBezTo>
                  <a:pt x="808607" y="511114"/>
                  <a:pt x="769124" y="541361"/>
                  <a:pt x="780898" y="529587"/>
                </a:cubicBezTo>
                <a:cubicBezTo>
                  <a:pt x="794753" y="515732"/>
                  <a:pt x="806518" y="499411"/>
                  <a:pt x="822462" y="488023"/>
                </a:cubicBezTo>
                <a:cubicBezTo>
                  <a:pt x="839268" y="476019"/>
                  <a:pt x="859407" y="469550"/>
                  <a:pt x="877880" y="460314"/>
                </a:cubicBezTo>
                <a:cubicBezTo>
                  <a:pt x="850910" y="541229"/>
                  <a:pt x="885129" y="466921"/>
                  <a:pt x="822462" y="529587"/>
                </a:cubicBezTo>
                <a:cubicBezTo>
                  <a:pt x="810688" y="541361"/>
                  <a:pt x="806527" y="559376"/>
                  <a:pt x="794753" y="571150"/>
                </a:cubicBezTo>
                <a:cubicBezTo>
                  <a:pt x="778425" y="587478"/>
                  <a:pt x="755663" y="596386"/>
                  <a:pt x="739335" y="612714"/>
                </a:cubicBezTo>
                <a:cubicBezTo>
                  <a:pt x="727561" y="624488"/>
                  <a:pt x="723400" y="642504"/>
                  <a:pt x="711626" y="654278"/>
                </a:cubicBezTo>
                <a:cubicBezTo>
                  <a:pt x="695298" y="670606"/>
                  <a:pt x="674680" y="681987"/>
                  <a:pt x="656207" y="695841"/>
                </a:cubicBezTo>
                <a:cubicBezTo>
                  <a:pt x="590905" y="793795"/>
                  <a:pt x="676188" y="675860"/>
                  <a:pt x="573080" y="778968"/>
                </a:cubicBezTo>
                <a:cubicBezTo>
                  <a:pt x="510411" y="841637"/>
                  <a:pt x="584724" y="807414"/>
                  <a:pt x="503807" y="834387"/>
                </a:cubicBezTo>
                <a:cubicBezTo>
                  <a:pt x="494571" y="848241"/>
                  <a:pt x="467273" y="890070"/>
                  <a:pt x="476098" y="875950"/>
                </a:cubicBezTo>
                <a:cubicBezTo>
                  <a:pt x="508011" y="824889"/>
                  <a:pt x="536951" y="771721"/>
                  <a:pt x="573080" y="723550"/>
                </a:cubicBezTo>
                <a:cubicBezTo>
                  <a:pt x="586935" y="705077"/>
                  <a:pt x="599303" y="685390"/>
                  <a:pt x="614644" y="668132"/>
                </a:cubicBezTo>
                <a:cubicBezTo>
                  <a:pt x="681747" y="592642"/>
                  <a:pt x="723734" y="578951"/>
                  <a:pt x="628498" y="626568"/>
                </a:cubicBezTo>
                <a:cubicBezTo>
                  <a:pt x="605407" y="649659"/>
                  <a:pt x="578819" y="669717"/>
                  <a:pt x="559226" y="695841"/>
                </a:cubicBezTo>
                <a:cubicBezTo>
                  <a:pt x="545371" y="714314"/>
                  <a:pt x="533195" y="734173"/>
                  <a:pt x="517662" y="751259"/>
                </a:cubicBezTo>
                <a:cubicBezTo>
                  <a:pt x="486909" y="785087"/>
                  <a:pt x="453007" y="815914"/>
                  <a:pt x="420680" y="848241"/>
                </a:cubicBezTo>
                <a:cubicBezTo>
                  <a:pt x="406826" y="862096"/>
                  <a:pt x="368249" y="906108"/>
                  <a:pt x="379117" y="889805"/>
                </a:cubicBezTo>
                <a:cubicBezTo>
                  <a:pt x="443054" y="793899"/>
                  <a:pt x="395052" y="860015"/>
                  <a:pt x="545371" y="709696"/>
                </a:cubicBezTo>
                <a:cubicBezTo>
                  <a:pt x="563844" y="691223"/>
                  <a:pt x="586298" y="676015"/>
                  <a:pt x="600789" y="654278"/>
                </a:cubicBezTo>
                <a:cubicBezTo>
                  <a:pt x="610025" y="640423"/>
                  <a:pt x="641290" y="602054"/>
                  <a:pt x="628498" y="612714"/>
                </a:cubicBezTo>
                <a:cubicBezTo>
                  <a:pt x="466945" y="747340"/>
                  <a:pt x="578519" y="703264"/>
                  <a:pt x="476098" y="737405"/>
                </a:cubicBezTo>
                <a:cubicBezTo>
                  <a:pt x="457625" y="751259"/>
                  <a:pt x="438419" y="764186"/>
                  <a:pt x="420680" y="778968"/>
                </a:cubicBezTo>
                <a:cubicBezTo>
                  <a:pt x="410645" y="787330"/>
                  <a:pt x="406033" y="806678"/>
                  <a:pt x="392971" y="806678"/>
                </a:cubicBezTo>
                <a:cubicBezTo>
                  <a:pt x="379909" y="806678"/>
                  <a:pt x="374498" y="788205"/>
                  <a:pt x="365262" y="778968"/>
                </a:cubicBezTo>
                <a:cubicBezTo>
                  <a:pt x="397589" y="746641"/>
                  <a:pt x="425670" y="709418"/>
                  <a:pt x="462244" y="681987"/>
                </a:cubicBezTo>
                <a:cubicBezTo>
                  <a:pt x="480717" y="668132"/>
                  <a:pt x="530471" y="621210"/>
                  <a:pt x="517662" y="640423"/>
                </a:cubicBezTo>
                <a:cubicBezTo>
                  <a:pt x="459351" y="727889"/>
                  <a:pt x="448808" y="711436"/>
                  <a:pt x="379117" y="751259"/>
                </a:cubicBezTo>
                <a:cubicBezTo>
                  <a:pt x="364660" y="759520"/>
                  <a:pt x="350555" y="768566"/>
                  <a:pt x="337553" y="778968"/>
                </a:cubicBezTo>
                <a:cubicBezTo>
                  <a:pt x="327353" y="787128"/>
                  <a:pt x="296782" y="806678"/>
                  <a:pt x="309844" y="806678"/>
                </a:cubicBezTo>
                <a:cubicBezTo>
                  <a:pt x="359953" y="806678"/>
                  <a:pt x="372320" y="758971"/>
                  <a:pt x="406826" y="737405"/>
                </a:cubicBezTo>
                <a:cubicBezTo>
                  <a:pt x="427915" y="724224"/>
                  <a:pt x="453007" y="718932"/>
                  <a:pt x="476098" y="709696"/>
                </a:cubicBezTo>
                <a:cubicBezTo>
                  <a:pt x="448854" y="750562"/>
                  <a:pt x="446827" y="759489"/>
                  <a:pt x="406826" y="792823"/>
                </a:cubicBezTo>
                <a:cubicBezTo>
                  <a:pt x="394034" y="803483"/>
                  <a:pt x="379117" y="811296"/>
                  <a:pt x="365262" y="820532"/>
                </a:cubicBezTo>
                <a:cubicBezTo>
                  <a:pt x="349529" y="844132"/>
                  <a:pt x="316505" y="903659"/>
                  <a:pt x="282135" y="903659"/>
                </a:cubicBezTo>
                <a:cubicBezTo>
                  <a:pt x="267531" y="903659"/>
                  <a:pt x="310593" y="862096"/>
                  <a:pt x="295989" y="862096"/>
                </a:cubicBezTo>
                <a:cubicBezTo>
                  <a:pt x="276396" y="862096"/>
                  <a:pt x="270728" y="892791"/>
                  <a:pt x="254426" y="903659"/>
                </a:cubicBezTo>
                <a:cubicBezTo>
                  <a:pt x="242275" y="911760"/>
                  <a:pt x="225924" y="910983"/>
                  <a:pt x="212862" y="917514"/>
                </a:cubicBezTo>
                <a:cubicBezTo>
                  <a:pt x="197969" y="924961"/>
                  <a:pt x="185153" y="935987"/>
                  <a:pt x="171298" y="945223"/>
                </a:cubicBezTo>
                <a:cubicBezTo>
                  <a:pt x="162062" y="959078"/>
                  <a:pt x="155363" y="975013"/>
                  <a:pt x="143589" y="986787"/>
                </a:cubicBezTo>
                <a:cubicBezTo>
                  <a:pt x="131815" y="998561"/>
                  <a:pt x="110851" y="1000376"/>
                  <a:pt x="102026" y="1014496"/>
                </a:cubicBezTo>
                <a:cubicBezTo>
                  <a:pt x="86546" y="1039264"/>
                  <a:pt x="94970" y="1076970"/>
                  <a:pt x="74317" y="1097623"/>
                </a:cubicBezTo>
                <a:cubicBezTo>
                  <a:pt x="65080" y="1106859"/>
                  <a:pt x="57808" y="1118611"/>
                  <a:pt x="46607" y="1125332"/>
                </a:cubicBezTo>
                <a:cubicBezTo>
                  <a:pt x="34084" y="1132846"/>
                  <a:pt x="10172" y="1125513"/>
                  <a:pt x="5044" y="1139187"/>
                </a:cubicBezTo>
                <a:cubicBezTo>
                  <a:pt x="-6307" y="1169456"/>
                  <a:pt x="5044" y="1203841"/>
                  <a:pt x="5044" y="123616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563888" y="2132856"/>
            <a:ext cx="2423712" cy="16548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1547664" y="3909399"/>
            <a:ext cx="1512168" cy="9598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3419954" y="4221089"/>
            <a:ext cx="936022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5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4848" r="25000" b="13690"/>
          <a:stretch/>
        </p:blipFill>
        <p:spPr bwMode="auto">
          <a:xfrm>
            <a:off x="2699792" y="1725871"/>
            <a:ext cx="3960439" cy="458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 bwMode="auto">
          <a:xfrm>
            <a:off x="2699792" y="3717032"/>
            <a:ext cx="1368152" cy="18722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680011" y="2924944"/>
            <a:ext cx="756085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04" t="42387" r="26263" b="14682"/>
          <a:stretch/>
        </p:blipFill>
        <p:spPr bwMode="auto">
          <a:xfrm>
            <a:off x="2411760" y="1772816"/>
            <a:ext cx="4247205" cy="445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78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27" t="46428" r="50582" b="14286"/>
          <a:stretch/>
        </p:blipFill>
        <p:spPr bwMode="auto">
          <a:xfrm>
            <a:off x="827584" y="2420888"/>
            <a:ext cx="3168352" cy="34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73" t="36220" r="22421" b="16401"/>
          <a:stretch/>
        </p:blipFill>
        <p:spPr bwMode="auto">
          <a:xfrm>
            <a:off x="4716016" y="1916832"/>
            <a:ext cx="3798524" cy="4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ivre 3"/>
          <p:cNvSpPr/>
          <p:nvPr/>
        </p:nvSpPr>
        <p:spPr bwMode="auto">
          <a:xfrm>
            <a:off x="6289964" y="3352800"/>
            <a:ext cx="280272" cy="346364"/>
          </a:xfrm>
          <a:custGeom>
            <a:avLst/>
            <a:gdLst>
              <a:gd name="connsiteX0" fmla="*/ 193963 w 280272"/>
              <a:gd name="connsiteY0" fmla="*/ 138545 h 346364"/>
              <a:gd name="connsiteX1" fmla="*/ 221672 w 280272"/>
              <a:gd name="connsiteY1" fmla="*/ 207818 h 346364"/>
              <a:gd name="connsiteX2" fmla="*/ 207818 w 280272"/>
              <a:gd name="connsiteY2" fmla="*/ 249382 h 346364"/>
              <a:gd name="connsiteX3" fmla="*/ 249381 w 280272"/>
              <a:gd name="connsiteY3" fmla="*/ 27709 h 346364"/>
              <a:gd name="connsiteX4" fmla="*/ 277091 w 280272"/>
              <a:gd name="connsiteY4" fmla="*/ 0 h 346364"/>
              <a:gd name="connsiteX5" fmla="*/ 263236 w 280272"/>
              <a:gd name="connsiteY5" fmla="*/ 55418 h 346364"/>
              <a:gd name="connsiteX6" fmla="*/ 235527 w 280272"/>
              <a:gd name="connsiteY6" fmla="*/ 110836 h 346364"/>
              <a:gd name="connsiteX7" fmla="*/ 221672 w 280272"/>
              <a:gd name="connsiteY7" fmla="*/ 152400 h 346364"/>
              <a:gd name="connsiteX8" fmla="*/ 207818 w 280272"/>
              <a:gd name="connsiteY8" fmla="*/ 110836 h 346364"/>
              <a:gd name="connsiteX9" fmla="*/ 221672 w 280272"/>
              <a:gd name="connsiteY9" fmla="*/ 69273 h 346364"/>
              <a:gd name="connsiteX10" fmla="*/ 235527 w 280272"/>
              <a:gd name="connsiteY10" fmla="*/ 110836 h 346364"/>
              <a:gd name="connsiteX11" fmla="*/ 166254 w 280272"/>
              <a:gd name="connsiteY11" fmla="*/ 235527 h 346364"/>
              <a:gd name="connsiteX12" fmla="*/ 124691 w 280272"/>
              <a:gd name="connsiteY12" fmla="*/ 221673 h 346364"/>
              <a:gd name="connsiteX13" fmla="*/ 110836 w 280272"/>
              <a:gd name="connsiteY13" fmla="*/ 290945 h 346364"/>
              <a:gd name="connsiteX14" fmla="*/ 96981 w 280272"/>
              <a:gd name="connsiteY14" fmla="*/ 346364 h 346364"/>
              <a:gd name="connsiteX15" fmla="*/ 69272 w 280272"/>
              <a:gd name="connsiteY15" fmla="*/ 290945 h 346364"/>
              <a:gd name="connsiteX16" fmla="*/ 41563 w 280272"/>
              <a:gd name="connsiteY16" fmla="*/ 318655 h 346364"/>
              <a:gd name="connsiteX17" fmla="*/ 0 w 280272"/>
              <a:gd name="connsiteY17" fmla="*/ 304800 h 346364"/>
              <a:gd name="connsiteX18" fmla="*/ 41563 w 280272"/>
              <a:gd name="connsiteY18" fmla="*/ 332509 h 346364"/>
              <a:gd name="connsiteX19" fmla="*/ 110836 w 280272"/>
              <a:gd name="connsiteY19" fmla="*/ 318655 h 346364"/>
              <a:gd name="connsiteX20" fmla="*/ 138545 w 280272"/>
              <a:gd name="connsiteY20" fmla="*/ 277091 h 346364"/>
              <a:gd name="connsiteX21" fmla="*/ 180109 w 280272"/>
              <a:gd name="connsiteY21" fmla="*/ 235527 h 346364"/>
              <a:gd name="connsiteX22" fmla="*/ 235527 w 280272"/>
              <a:gd name="connsiteY22" fmla="*/ 152400 h 346364"/>
              <a:gd name="connsiteX23" fmla="*/ 221672 w 280272"/>
              <a:gd name="connsiteY23" fmla="*/ 207818 h 346364"/>
              <a:gd name="connsiteX24" fmla="*/ 193963 w 280272"/>
              <a:gd name="connsiteY24" fmla="*/ 249382 h 346364"/>
              <a:gd name="connsiteX25" fmla="*/ 249381 w 280272"/>
              <a:gd name="connsiteY25" fmla="*/ 207818 h 346364"/>
              <a:gd name="connsiteX26" fmla="*/ 277091 w 280272"/>
              <a:gd name="connsiteY26" fmla="*/ 180109 h 346364"/>
              <a:gd name="connsiteX27" fmla="*/ 221672 w 280272"/>
              <a:gd name="connsiteY27" fmla="*/ 207818 h 346364"/>
              <a:gd name="connsiteX28" fmla="*/ 180109 w 280272"/>
              <a:gd name="connsiteY28" fmla="*/ 249382 h 346364"/>
              <a:gd name="connsiteX29" fmla="*/ 166254 w 280272"/>
              <a:gd name="connsiteY29" fmla="*/ 207818 h 346364"/>
              <a:gd name="connsiteX30" fmla="*/ 193963 w 280272"/>
              <a:gd name="connsiteY30" fmla="*/ 138545 h 346364"/>
              <a:gd name="connsiteX31" fmla="*/ 249381 w 280272"/>
              <a:gd name="connsiteY31" fmla="*/ 55418 h 346364"/>
              <a:gd name="connsiteX32" fmla="*/ 166254 w 280272"/>
              <a:gd name="connsiteY32" fmla="*/ 124691 h 346364"/>
              <a:gd name="connsiteX33" fmla="*/ 124691 w 280272"/>
              <a:gd name="connsiteY33" fmla="*/ 152400 h 346364"/>
              <a:gd name="connsiteX34" fmla="*/ 96981 w 280272"/>
              <a:gd name="connsiteY34" fmla="*/ 180109 h 346364"/>
              <a:gd name="connsiteX35" fmla="*/ 55418 w 280272"/>
              <a:gd name="connsiteY35" fmla="*/ 207818 h 346364"/>
              <a:gd name="connsiteX36" fmla="*/ 207818 w 280272"/>
              <a:gd name="connsiteY36" fmla="*/ 124691 h 346364"/>
              <a:gd name="connsiteX37" fmla="*/ 235527 w 280272"/>
              <a:gd name="connsiteY37" fmla="*/ 83127 h 346364"/>
              <a:gd name="connsiteX38" fmla="*/ 207818 w 280272"/>
              <a:gd name="connsiteY38" fmla="*/ 166255 h 346364"/>
              <a:gd name="connsiteX39" fmla="*/ 193963 w 280272"/>
              <a:gd name="connsiteY39" fmla="*/ 138545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0272" h="346364">
                <a:moveTo>
                  <a:pt x="193963" y="138545"/>
                </a:moveTo>
                <a:cubicBezTo>
                  <a:pt x="203199" y="161636"/>
                  <a:pt x="218587" y="183140"/>
                  <a:pt x="221672" y="207818"/>
                </a:cubicBezTo>
                <a:cubicBezTo>
                  <a:pt x="223483" y="222309"/>
                  <a:pt x="207818" y="263986"/>
                  <a:pt x="207818" y="249382"/>
                </a:cubicBezTo>
                <a:cubicBezTo>
                  <a:pt x="207818" y="156689"/>
                  <a:pt x="202584" y="97903"/>
                  <a:pt x="249381" y="27709"/>
                </a:cubicBezTo>
                <a:cubicBezTo>
                  <a:pt x="256627" y="16841"/>
                  <a:pt x="267854" y="9236"/>
                  <a:pt x="277091" y="0"/>
                </a:cubicBezTo>
                <a:cubicBezTo>
                  <a:pt x="272473" y="18473"/>
                  <a:pt x="269922" y="37589"/>
                  <a:pt x="263236" y="55418"/>
                </a:cubicBezTo>
                <a:cubicBezTo>
                  <a:pt x="255984" y="74756"/>
                  <a:pt x="243663" y="91853"/>
                  <a:pt x="235527" y="110836"/>
                </a:cubicBezTo>
                <a:cubicBezTo>
                  <a:pt x="229774" y="124259"/>
                  <a:pt x="226290" y="138545"/>
                  <a:pt x="221672" y="152400"/>
                </a:cubicBezTo>
                <a:cubicBezTo>
                  <a:pt x="217054" y="138545"/>
                  <a:pt x="207818" y="125440"/>
                  <a:pt x="207818" y="110836"/>
                </a:cubicBezTo>
                <a:cubicBezTo>
                  <a:pt x="207818" y="96232"/>
                  <a:pt x="207068" y="69273"/>
                  <a:pt x="221672" y="69273"/>
                </a:cubicBezTo>
                <a:cubicBezTo>
                  <a:pt x="236276" y="69273"/>
                  <a:pt x="230909" y="96982"/>
                  <a:pt x="235527" y="110836"/>
                </a:cubicBezTo>
                <a:cubicBezTo>
                  <a:pt x="204276" y="235841"/>
                  <a:pt x="243947" y="209631"/>
                  <a:pt x="166254" y="235527"/>
                </a:cubicBezTo>
                <a:cubicBezTo>
                  <a:pt x="152400" y="230909"/>
                  <a:pt x="135017" y="211347"/>
                  <a:pt x="124691" y="221673"/>
                </a:cubicBezTo>
                <a:cubicBezTo>
                  <a:pt x="108040" y="238324"/>
                  <a:pt x="115944" y="267958"/>
                  <a:pt x="110836" y="290945"/>
                </a:cubicBezTo>
                <a:cubicBezTo>
                  <a:pt x="106705" y="309533"/>
                  <a:pt x="101599" y="327891"/>
                  <a:pt x="96981" y="346364"/>
                </a:cubicBezTo>
                <a:cubicBezTo>
                  <a:pt x="87745" y="327891"/>
                  <a:pt x="87745" y="300181"/>
                  <a:pt x="69272" y="290945"/>
                </a:cubicBezTo>
                <a:cubicBezTo>
                  <a:pt x="57589" y="285103"/>
                  <a:pt x="54372" y="316093"/>
                  <a:pt x="41563" y="318655"/>
                </a:cubicBezTo>
                <a:cubicBezTo>
                  <a:pt x="27243" y="321519"/>
                  <a:pt x="0" y="290196"/>
                  <a:pt x="0" y="304800"/>
                </a:cubicBezTo>
                <a:cubicBezTo>
                  <a:pt x="0" y="321451"/>
                  <a:pt x="27709" y="323273"/>
                  <a:pt x="41563" y="332509"/>
                </a:cubicBezTo>
                <a:cubicBezTo>
                  <a:pt x="64654" y="327891"/>
                  <a:pt x="90390" y="330338"/>
                  <a:pt x="110836" y="318655"/>
                </a:cubicBezTo>
                <a:cubicBezTo>
                  <a:pt x="125293" y="310394"/>
                  <a:pt x="127885" y="289883"/>
                  <a:pt x="138545" y="277091"/>
                </a:cubicBezTo>
                <a:cubicBezTo>
                  <a:pt x="151088" y="262039"/>
                  <a:pt x="168080" y="250993"/>
                  <a:pt x="180109" y="235527"/>
                </a:cubicBezTo>
                <a:cubicBezTo>
                  <a:pt x="200555" y="209240"/>
                  <a:pt x="235527" y="152400"/>
                  <a:pt x="235527" y="152400"/>
                </a:cubicBezTo>
                <a:cubicBezTo>
                  <a:pt x="230909" y="170873"/>
                  <a:pt x="229173" y="190316"/>
                  <a:pt x="221672" y="207818"/>
                </a:cubicBezTo>
                <a:cubicBezTo>
                  <a:pt x="215113" y="223123"/>
                  <a:pt x="180642" y="259373"/>
                  <a:pt x="193963" y="249382"/>
                </a:cubicBezTo>
                <a:cubicBezTo>
                  <a:pt x="212436" y="235527"/>
                  <a:pt x="231642" y="222600"/>
                  <a:pt x="249381" y="207818"/>
                </a:cubicBezTo>
                <a:cubicBezTo>
                  <a:pt x="259416" y="199456"/>
                  <a:pt x="290153" y="180109"/>
                  <a:pt x="277091" y="180109"/>
                </a:cubicBezTo>
                <a:cubicBezTo>
                  <a:pt x="256438" y="180109"/>
                  <a:pt x="240145" y="198582"/>
                  <a:pt x="221672" y="207818"/>
                </a:cubicBezTo>
                <a:cubicBezTo>
                  <a:pt x="207818" y="221673"/>
                  <a:pt x="199702" y="249382"/>
                  <a:pt x="180109" y="249382"/>
                </a:cubicBezTo>
                <a:cubicBezTo>
                  <a:pt x="165505" y="249382"/>
                  <a:pt x="164443" y="222309"/>
                  <a:pt x="166254" y="207818"/>
                </a:cubicBezTo>
                <a:cubicBezTo>
                  <a:pt x="169339" y="183140"/>
                  <a:pt x="182054" y="160378"/>
                  <a:pt x="193963" y="138545"/>
                </a:cubicBezTo>
                <a:cubicBezTo>
                  <a:pt x="209910" y="109309"/>
                  <a:pt x="277090" y="36945"/>
                  <a:pt x="249381" y="55418"/>
                </a:cubicBezTo>
                <a:cubicBezTo>
                  <a:pt x="146189" y="124214"/>
                  <a:pt x="272929" y="35795"/>
                  <a:pt x="166254" y="124691"/>
                </a:cubicBezTo>
                <a:cubicBezTo>
                  <a:pt x="153462" y="135351"/>
                  <a:pt x="137693" y="141998"/>
                  <a:pt x="124691" y="152400"/>
                </a:cubicBezTo>
                <a:cubicBezTo>
                  <a:pt x="114491" y="160560"/>
                  <a:pt x="107181" y="171949"/>
                  <a:pt x="96981" y="180109"/>
                </a:cubicBezTo>
                <a:cubicBezTo>
                  <a:pt x="83979" y="190511"/>
                  <a:pt x="39958" y="214002"/>
                  <a:pt x="55418" y="207818"/>
                </a:cubicBezTo>
                <a:cubicBezTo>
                  <a:pt x="133997" y="176387"/>
                  <a:pt x="150892" y="162641"/>
                  <a:pt x="207818" y="124691"/>
                </a:cubicBezTo>
                <a:cubicBezTo>
                  <a:pt x="217054" y="110836"/>
                  <a:pt x="235527" y="66476"/>
                  <a:pt x="235527" y="83127"/>
                </a:cubicBezTo>
                <a:cubicBezTo>
                  <a:pt x="235527" y="112335"/>
                  <a:pt x="207818" y="195463"/>
                  <a:pt x="207818" y="166255"/>
                </a:cubicBezTo>
                <a:lnTo>
                  <a:pt x="193963" y="13854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6307952" y="3284984"/>
            <a:ext cx="280272" cy="3463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5220072" y="4106371"/>
            <a:ext cx="288032" cy="5467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Forma livre 6"/>
          <p:cNvSpPr/>
          <p:nvPr/>
        </p:nvSpPr>
        <p:spPr bwMode="auto">
          <a:xfrm>
            <a:off x="4862945" y="4335870"/>
            <a:ext cx="408087" cy="430483"/>
          </a:xfrm>
          <a:custGeom>
            <a:avLst/>
            <a:gdLst>
              <a:gd name="connsiteX0" fmla="*/ 110837 w 408087"/>
              <a:gd name="connsiteY0" fmla="*/ 430094 h 430483"/>
              <a:gd name="connsiteX1" fmla="*/ 180110 w 408087"/>
              <a:gd name="connsiteY1" fmla="*/ 416239 h 430483"/>
              <a:gd name="connsiteX2" fmla="*/ 318655 w 408087"/>
              <a:gd name="connsiteY2" fmla="*/ 333112 h 430483"/>
              <a:gd name="connsiteX3" fmla="*/ 360219 w 408087"/>
              <a:gd name="connsiteY3" fmla="*/ 305403 h 430483"/>
              <a:gd name="connsiteX4" fmla="*/ 374073 w 408087"/>
              <a:gd name="connsiteY4" fmla="*/ 28312 h 430483"/>
              <a:gd name="connsiteX5" fmla="*/ 332510 w 408087"/>
              <a:gd name="connsiteY5" fmla="*/ 603 h 430483"/>
              <a:gd name="connsiteX6" fmla="*/ 152400 w 408087"/>
              <a:gd name="connsiteY6" fmla="*/ 56021 h 430483"/>
              <a:gd name="connsiteX7" fmla="*/ 124691 w 408087"/>
              <a:gd name="connsiteY7" fmla="*/ 97585 h 430483"/>
              <a:gd name="connsiteX8" fmla="*/ 69273 w 408087"/>
              <a:gd name="connsiteY8" fmla="*/ 153003 h 430483"/>
              <a:gd name="connsiteX9" fmla="*/ 13855 w 408087"/>
              <a:gd name="connsiteY9" fmla="*/ 208421 h 430483"/>
              <a:gd name="connsiteX10" fmla="*/ 0 w 408087"/>
              <a:gd name="connsiteY10" fmla="*/ 249985 h 430483"/>
              <a:gd name="connsiteX11" fmla="*/ 13855 w 408087"/>
              <a:gd name="connsiteY11" fmla="*/ 360821 h 430483"/>
              <a:gd name="connsiteX12" fmla="*/ 55419 w 408087"/>
              <a:gd name="connsiteY12" fmla="*/ 402385 h 430483"/>
              <a:gd name="connsiteX13" fmla="*/ 193964 w 408087"/>
              <a:gd name="connsiteY13" fmla="*/ 430094 h 43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087" h="430483">
                <a:moveTo>
                  <a:pt x="110837" y="430094"/>
                </a:moveTo>
                <a:cubicBezTo>
                  <a:pt x="133928" y="425476"/>
                  <a:pt x="157770" y="423686"/>
                  <a:pt x="180110" y="416239"/>
                </a:cubicBezTo>
                <a:cubicBezTo>
                  <a:pt x="222713" y="402038"/>
                  <a:pt x="287037" y="354191"/>
                  <a:pt x="318655" y="333112"/>
                </a:cubicBezTo>
                <a:lnTo>
                  <a:pt x="360219" y="305403"/>
                </a:lnTo>
                <a:cubicBezTo>
                  <a:pt x="425397" y="207635"/>
                  <a:pt x="417977" y="236855"/>
                  <a:pt x="374073" y="28312"/>
                </a:cubicBezTo>
                <a:cubicBezTo>
                  <a:pt x="370643" y="12018"/>
                  <a:pt x="346364" y="9839"/>
                  <a:pt x="332510" y="603"/>
                </a:cubicBezTo>
                <a:cubicBezTo>
                  <a:pt x="89242" y="20874"/>
                  <a:pt x="200244" y="-39666"/>
                  <a:pt x="152400" y="56021"/>
                </a:cubicBezTo>
                <a:cubicBezTo>
                  <a:pt x="144953" y="70914"/>
                  <a:pt x="133927" y="83730"/>
                  <a:pt x="124691" y="97585"/>
                </a:cubicBezTo>
                <a:cubicBezTo>
                  <a:pt x="87748" y="208418"/>
                  <a:pt x="143163" y="79113"/>
                  <a:pt x="69273" y="153003"/>
                </a:cubicBezTo>
                <a:cubicBezTo>
                  <a:pt x="-4618" y="226894"/>
                  <a:pt x="124694" y="171474"/>
                  <a:pt x="13855" y="208421"/>
                </a:cubicBezTo>
                <a:cubicBezTo>
                  <a:pt x="9237" y="222276"/>
                  <a:pt x="0" y="235381"/>
                  <a:pt x="0" y="249985"/>
                </a:cubicBezTo>
                <a:cubicBezTo>
                  <a:pt x="0" y="287218"/>
                  <a:pt x="1131" y="325830"/>
                  <a:pt x="13855" y="360821"/>
                </a:cubicBezTo>
                <a:cubicBezTo>
                  <a:pt x="20551" y="379235"/>
                  <a:pt x="38291" y="392870"/>
                  <a:pt x="55419" y="402385"/>
                </a:cubicBezTo>
                <a:cubicBezTo>
                  <a:pt x="115810" y="435936"/>
                  <a:pt x="134801" y="430094"/>
                  <a:pt x="193964" y="430094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3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Síntese da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Classificação de Mecanismos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Corpo Rígido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Lei de </a:t>
            </a:r>
            <a:r>
              <a:rPr lang="pt-BR" dirty="0" err="1" smtClean="0"/>
              <a:t>Grashof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Lei de </a:t>
            </a:r>
            <a:r>
              <a:rPr lang="pt-BR" dirty="0" err="1" smtClean="0"/>
              <a:t>Reuleaux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Mecanismos Simples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Mecanismos Complexos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333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Geradores de Reta</a:t>
            </a:r>
          </a:p>
          <a:p>
            <a:pPr>
              <a:buFont typeface="Arial" pitchFamily="34" charset="0"/>
              <a:buChar char="•"/>
            </a:pPr>
            <a:r>
              <a:rPr lang="pt-BR" dirty="0" err="1" smtClean="0"/>
              <a:t>Chebyshev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err="1" smtClean="0"/>
              <a:t>Hoeckens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Roberts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Watt</a:t>
            </a:r>
            <a:endParaRPr lang="pt-B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16" t="39299" r="26255" b="18087"/>
          <a:stretch/>
        </p:blipFill>
        <p:spPr bwMode="auto">
          <a:xfrm>
            <a:off x="4499992" y="2502737"/>
            <a:ext cx="38519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ivre 3"/>
          <p:cNvSpPr/>
          <p:nvPr/>
        </p:nvSpPr>
        <p:spPr bwMode="auto">
          <a:xfrm>
            <a:off x="5453685" y="4239491"/>
            <a:ext cx="809101" cy="789709"/>
          </a:xfrm>
          <a:custGeom>
            <a:avLst/>
            <a:gdLst>
              <a:gd name="connsiteX0" fmla="*/ 74279 w 809101"/>
              <a:gd name="connsiteY0" fmla="*/ 789709 h 789709"/>
              <a:gd name="connsiteX1" fmla="*/ 143551 w 809101"/>
              <a:gd name="connsiteY1" fmla="*/ 734291 h 789709"/>
              <a:gd name="connsiteX2" fmla="*/ 185115 w 809101"/>
              <a:gd name="connsiteY2" fmla="*/ 692727 h 789709"/>
              <a:gd name="connsiteX3" fmla="*/ 309806 w 809101"/>
              <a:gd name="connsiteY3" fmla="*/ 609600 h 789709"/>
              <a:gd name="connsiteX4" fmla="*/ 351370 w 809101"/>
              <a:gd name="connsiteY4" fmla="*/ 581891 h 789709"/>
              <a:gd name="connsiteX5" fmla="*/ 392933 w 809101"/>
              <a:gd name="connsiteY5" fmla="*/ 540327 h 789709"/>
              <a:gd name="connsiteX6" fmla="*/ 476060 w 809101"/>
              <a:gd name="connsiteY6" fmla="*/ 484909 h 789709"/>
              <a:gd name="connsiteX7" fmla="*/ 545333 w 809101"/>
              <a:gd name="connsiteY7" fmla="*/ 429491 h 789709"/>
              <a:gd name="connsiteX8" fmla="*/ 600751 w 809101"/>
              <a:gd name="connsiteY8" fmla="*/ 401782 h 789709"/>
              <a:gd name="connsiteX9" fmla="*/ 683879 w 809101"/>
              <a:gd name="connsiteY9" fmla="*/ 332509 h 789709"/>
              <a:gd name="connsiteX10" fmla="*/ 725442 w 809101"/>
              <a:gd name="connsiteY10" fmla="*/ 318654 h 789709"/>
              <a:gd name="connsiteX11" fmla="*/ 808570 w 809101"/>
              <a:gd name="connsiteY11" fmla="*/ 263236 h 789709"/>
              <a:gd name="connsiteX12" fmla="*/ 753151 w 809101"/>
              <a:gd name="connsiteY12" fmla="*/ 27709 h 789709"/>
              <a:gd name="connsiteX13" fmla="*/ 711588 w 809101"/>
              <a:gd name="connsiteY13" fmla="*/ 0 h 789709"/>
              <a:gd name="connsiteX14" fmla="*/ 573042 w 809101"/>
              <a:gd name="connsiteY14" fmla="*/ 13854 h 789709"/>
              <a:gd name="connsiteX15" fmla="*/ 503770 w 809101"/>
              <a:gd name="connsiteY15" fmla="*/ 83127 h 789709"/>
              <a:gd name="connsiteX16" fmla="*/ 462206 w 809101"/>
              <a:gd name="connsiteY16" fmla="*/ 96982 h 789709"/>
              <a:gd name="connsiteX17" fmla="*/ 434497 w 809101"/>
              <a:gd name="connsiteY17" fmla="*/ 138545 h 789709"/>
              <a:gd name="connsiteX18" fmla="*/ 379079 w 809101"/>
              <a:gd name="connsiteY18" fmla="*/ 152400 h 789709"/>
              <a:gd name="connsiteX19" fmla="*/ 337515 w 809101"/>
              <a:gd name="connsiteY19" fmla="*/ 180109 h 789709"/>
              <a:gd name="connsiteX20" fmla="*/ 309806 w 809101"/>
              <a:gd name="connsiteY20" fmla="*/ 221673 h 789709"/>
              <a:gd name="connsiteX21" fmla="*/ 226679 w 809101"/>
              <a:gd name="connsiteY21" fmla="*/ 277091 h 789709"/>
              <a:gd name="connsiteX22" fmla="*/ 212824 w 809101"/>
              <a:gd name="connsiteY22" fmla="*/ 318654 h 789709"/>
              <a:gd name="connsiteX23" fmla="*/ 143551 w 809101"/>
              <a:gd name="connsiteY23" fmla="*/ 374073 h 789709"/>
              <a:gd name="connsiteX24" fmla="*/ 74279 w 809101"/>
              <a:gd name="connsiteY24" fmla="*/ 471054 h 789709"/>
              <a:gd name="connsiteX25" fmla="*/ 32715 w 809101"/>
              <a:gd name="connsiteY25" fmla="*/ 734291 h 789709"/>
              <a:gd name="connsiteX26" fmla="*/ 74279 w 809101"/>
              <a:gd name="connsiteY26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09101" h="789709">
                <a:moveTo>
                  <a:pt x="74279" y="789709"/>
                </a:moveTo>
                <a:cubicBezTo>
                  <a:pt x="92752" y="789709"/>
                  <a:pt x="121297" y="753763"/>
                  <a:pt x="143551" y="734291"/>
                </a:cubicBezTo>
                <a:cubicBezTo>
                  <a:pt x="158297" y="721389"/>
                  <a:pt x="169649" y="704756"/>
                  <a:pt x="185115" y="692727"/>
                </a:cubicBezTo>
                <a:cubicBezTo>
                  <a:pt x="185122" y="692722"/>
                  <a:pt x="289021" y="623457"/>
                  <a:pt x="309806" y="609600"/>
                </a:cubicBezTo>
                <a:cubicBezTo>
                  <a:pt x="323661" y="600364"/>
                  <a:pt x="339596" y="593665"/>
                  <a:pt x="351370" y="581891"/>
                </a:cubicBezTo>
                <a:cubicBezTo>
                  <a:pt x="365224" y="568036"/>
                  <a:pt x="377467" y="552356"/>
                  <a:pt x="392933" y="540327"/>
                </a:cubicBezTo>
                <a:cubicBezTo>
                  <a:pt x="419220" y="519881"/>
                  <a:pt x="452511" y="508457"/>
                  <a:pt x="476060" y="484909"/>
                </a:cubicBezTo>
                <a:cubicBezTo>
                  <a:pt x="506402" y="454568"/>
                  <a:pt x="504555" y="452793"/>
                  <a:pt x="545333" y="429491"/>
                </a:cubicBezTo>
                <a:cubicBezTo>
                  <a:pt x="563265" y="419244"/>
                  <a:pt x="583945" y="413786"/>
                  <a:pt x="600751" y="401782"/>
                </a:cubicBezTo>
                <a:cubicBezTo>
                  <a:pt x="672251" y="350711"/>
                  <a:pt x="610578" y="369160"/>
                  <a:pt x="683879" y="332509"/>
                </a:cubicBezTo>
                <a:cubicBezTo>
                  <a:pt x="696941" y="325978"/>
                  <a:pt x="712676" y="325746"/>
                  <a:pt x="725442" y="318654"/>
                </a:cubicBezTo>
                <a:cubicBezTo>
                  <a:pt x="754553" y="302481"/>
                  <a:pt x="808570" y="263236"/>
                  <a:pt x="808570" y="263236"/>
                </a:cubicBezTo>
                <a:cubicBezTo>
                  <a:pt x="796979" y="100966"/>
                  <a:pt x="839443" y="99619"/>
                  <a:pt x="753151" y="27709"/>
                </a:cubicBezTo>
                <a:cubicBezTo>
                  <a:pt x="740359" y="17049"/>
                  <a:pt x="725442" y="9236"/>
                  <a:pt x="711588" y="0"/>
                </a:cubicBezTo>
                <a:cubicBezTo>
                  <a:pt x="665406" y="4618"/>
                  <a:pt x="616135" y="-3383"/>
                  <a:pt x="573042" y="13854"/>
                </a:cubicBezTo>
                <a:cubicBezTo>
                  <a:pt x="542722" y="25982"/>
                  <a:pt x="534750" y="72800"/>
                  <a:pt x="503770" y="83127"/>
                </a:cubicBezTo>
                <a:lnTo>
                  <a:pt x="462206" y="96982"/>
                </a:lnTo>
                <a:cubicBezTo>
                  <a:pt x="452970" y="110836"/>
                  <a:pt x="448351" y="129309"/>
                  <a:pt x="434497" y="138545"/>
                </a:cubicBezTo>
                <a:cubicBezTo>
                  <a:pt x="418654" y="149107"/>
                  <a:pt x="396581" y="144899"/>
                  <a:pt x="379079" y="152400"/>
                </a:cubicBezTo>
                <a:cubicBezTo>
                  <a:pt x="363774" y="158959"/>
                  <a:pt x="351370" y="170873"/>
                  <a:pt x="337515" y="180109"/>
                </a:cubicBezTo>
                <a:cubicBezTo>
                  <a:pt x="328279" y="193964"/>
                  <a:pt x="322337" y="210708"/>
                  <a:pt x="309806" y="221673"/>
                </a:cubicBezTo>
                <a:cubicBezTo>
                  <a:pt x="284744" y="243603"/>
                  <a:pt x="226679" y="277091"/>
                  <a:pt x="226679" y="277091"/>
                </a:cubicBezTo>
                <a:cubicBezTo>
                  <a:pt x="222061" y="290945"/>
                  <a:pt x="220338" y="306131"/>
                  <a:pt x="212824" y="318654"/>
                </a:cubicBezTo>
                <a:cubicBezTo>
                  <a:pt x="199661" y="340592"/>
                  <a:pt x="162432" y="361486"/>
                  <a:pt x="143551" y="374073"/>
                </a:cubicBezTo>
                <a:cubicBezTo>
                  <a:pt x="111224" y="471054"/>
                  <a:pt x="143551" y="447964"/>
                  <a:pt x="74279" y="471054"/>
                </a:cubicBezTo>
                <a:cubicBezTo>
                  <a:pt x="-18218" y="563551"/>
                  <a:pt x="-14805" y="532333"/>
                  <a:pt x="32715" y="734291"/>
                </a:cubicBezTo>
                <a:cubicBezTo>
                  <a:pt x="34944" y="743765"/>
                  <a:pt x="55806" y="789709"/>
                  <a:pt x="74279" y="789709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Forma livre 4"/>
          <p:cNvSpPr/>
          <p:nvPr/>
        </p:nvSpPr>
        <p:spPr bwMode="auto">
          <a:xfrm>
            <a:off x="4177288" y="2974598"/>
            <a:ext cx="1309078" cy="2650347"/>
          </a:xfrm>
          <a:custGeom>
            <a:avLst/>
            <a:gdLst>
              <a:gd name="connsiteX0" fmla="*/ 325439 w 1309078"/>
              <a:gd name="connsiteY0" fmla="*/ 2650347 h 2650347"/>
              <a:gd name="connsiteX1" fmla="*/ 408567 w 1309078"/>
              <a:gd name="connsiteY1" fmla="*/ 2636493 h 2650347"/>
              <a:gd name="connsiteX2" fmla="*/ 450130 w 1309078"/>
              <a:gd name="connsiteY2" fmla="*/ 2608784 h 2650347"/>
              <a:gd name="connsiteX3" fmla="*/ 533257 w 1309078"/>
              <a:gd name="connsiteY3" fmla="*/ 2525657 h 2650347"/>
              <a:gd name="connsiteX4" fmla="*/ 560967 w 1309078"/>
              <a:gd name="connsiteY4" fmla="*/ 2497947 h 2650347"/>
              <a:gd name="connsiteX5" fmla="*/ 588676 w 1309078"/>
              <a:gd name="connsiteY5" fmla="*/ 2456384 h 2650347"/>
              <a:gd name="connsiteX6" fmla="*/ 630239 w 1309078"/>
              <a:gd name="connsiteY6" fmla="*/ 2414820 h 2650347"/>
              <a:gd name="connsiteX7" fmla="*/ 657948 w 1309078"/>
              <a:gd name="connsiteY7" fmla="*/ 2373257 h 2650347"/>
              <a:gd name="connsiteX8" fmla="*/ 671803 w 1309078"/>
              <a:gd name="connsiteY8" fmla="*/ 2331693 h 2650347"/>
              <a:gd name="connsiteX9" fmla="*/ 713367 w 1309078"/>
              <a:gd name="connsiteY9" fmla="*/ 2303984 h 2650347"/>
              <a:gd name="connsiteX10" fmla="*/ 810348 w 1309078"/>
              <a:gd name="connsiteY10" fmla="*/ 2276275 h 2650347"/>
              <a:gd name="connsiteX11" fmla="*/ 851912 w 1309078"/>
              <a:gd name="connsiteY11" fmla="*/ 2248566 h 2650347"/>
              <a:gd name="connsiteX12" fmla="*/ 865767 w 1309078"/>
              <a:gd name="connsiteY12" fmla="*/ 2207002 h 2650347"/>
              <a:gd name="connsiteX13" fmla="*/ 893476 w 1309078"/>
              <a:gd name="connsiteY13" fmla="*/ 2165438 h 2650347"/>
              <a:gd name="connsiteX14" fmla="*/ 907330 w 1309078"/>
              <a:gd name="connsiteY14" fmla="*/ 2123875 h 2650347"/>
              <a:gd name="connsiteX15" fmla="*/ 671803 w 1309078"/>
              <a:gd name="connsiteY15" fmla="*/ 2082311 h 2650347"/>
              <a:gd name="connsiteX16" fmla="*/ 644094 w 1309078"/>
              <a:gd name="connsiteY16" fmla="*/ 2123875 h 2650347"/>
              <a:gd name="connsiteX17" fmla="*/ 588676 w 1309078"/>
              <a:gd name="connsiteY17" fmla="*/ 2248566 h 2650347"/>
              <a:gd name="connsiteX18" fmla="*/ 463985 w 1309078"/>
              <a:gd name="connsiteY18" fmla="*/ 2345547 h 2650347"/>
              <a:gd name="connsiteX19" fmla="*/ 408567 w 1309078"/>
              <a:gd name="connsiteY19" fmla="*/ 2414820 h 2650347"/>
              <a:gd name="connsiteX20" fmla="*/ 394712 w 1309078"/>
              <a:gd name="connsiteY20" fmla="*/ 2456384 h 2650347"/>
              <a:gd name="connsiteX21" fmla="*/ 408567 w 1309078"/>
              <a:gd name="connsiteY21" fmla="*/ 2400966 h 2650347"/>
              <a:gd name="connsiteX22" fmla="*/ 436276 w 1309078"/>
              <a:gd name="connsiteY22" fmla="*/ 2345547 h 2650347"/>
              <a:gd name="connsiteX23" fmla="*/ 450130 w 1309078"/>
              <a:gd name="connsiteY23" fmla="*/ 2303984 h 2650347"/>
              <a:gd name="connsiteX24" fmla="*/ 463985 w 1309078"/>
              <a:gd name="connsiteY24" fmla="*/ 1985329 h 2650347"/>
              <a:gd name="connsiteX25" fmla="*/ 588676 w 1309078"/>
              <a:gd name="connsiteY25" fmla="*/ 1916057 h 2650347"/>
              <a:gd name="connsiteX26" fmla="*/ 685657 w 1309078"/>
              <a:gd name="connsiteY26" fmla="*/ 1860638 h 2650347"/>
              <a:gd name="connsiteX27" fmla="*/ 727221 w 1309078"/>
              <a:gd name="connsiteY27" fmla="*/ 1846784 h 2650347"/>
              <a:gd name="connsiteX28" fmla="*/ 768785 w 1309078"/>
              <a:gd name="connsiteY28" fmla="*/ 1819075 h 2650347"/>
              <a:gd name="connsiteX29" fmla="*/ 824203 w 1309078"/>
              <a:gd name="connsiteY29" fmla="*/ 1791366 h 2650347"/>
              <a:gd name="connsiteX30" fmla="*/ 865767 w 1309078"/>
              <a:gd name="connsiteY30" fmla="*/ 1749802 h 2650347"/>
              <a:gd name="connsiteX31" fmla="*/ 907330 w 1309078"/>
              <a:gd name="connsiteY31" fmla="*/ 1722093 h 2650347"/>
              <a:gd name="connsiteX32" fmla="*/ 935039 w 1309078"/>
              <a:gd name="connsiteY32" fmla="*/ 1680529 h 2650347"/>
              <a:gd name="connsiteX33" fmla="*/ 1018167 w 1309078"/>
              <a:gd name="connsiteY33" fmla="*/ 1625111 h 2650347"/>
              <a:gd name="connsiteX34" fmla="*/ 1032021 w 1309078"/>
              <a:gd name="connsiteY34" fmla="*/ 1583547 h 2650347"/>
              <a:gd name="connsiteX35" fmla="*/ 1073585 w 1309078"/>
              <a:gd name="connsiteY35" fmla="*/ 1555838 h 2650347"/>
              <a:gd name="connsiteX36" fmla="*/ 1115148 w 1309078"/>
              <a:gd name="connsiteY36" fmla="*/ 1514275 h 2650347"/>
              <a:gd name="connsiteX37" fmla="*/ 1198276 w 1309078"/>
              <a:gd name="connsiteY37" fmla="*/ 1445002 h 2650347"/>
              <a:gd name="connsiteX38" fmla="*/ 1253694 w 1309078"/>
              <a:gd name="connsiteY38" fmla="*/ 1361875 h 2650347"/>
              <a:gd name="connsiteX39" fmla="*/ 1281403 w 1309078"/>
              <a:gd name="connsiteY39" fmla="*/ 1320311 h 2650347"/>
              <a:gd name="connsiteX40" fmla="*/ 1281403 w 1309078"/>
              <a:gd name="connsiteY40" fmla="*/ 960093 h 2650347"/>
              <a:gd name="connsiteX41" fmla="*/ 1225985 w 1309078"/>
              <a:gd name="connsiteY41" fmla="*/ 876966 h 2650347"/>
              <a:gd name="connsiteX42" fmla="*/ 1170567 w 1309078"/>
              <a:gd name="connsiteY42" fmla="*/ 793838 h 2650347"/>
              <a:gd name="connsiteX43" fmla="*/ 1142857 w 1309078"/>
              <a:gd name="connsiteY43" fmla="*/ 752275 h 2650347"/>
              <a:gd name="connsiteX44" fmla="*/ 1101294 w 1309078"/>
              <a:gd name="connsiteY44" fmla="*/ 710711 h 2650347"/>
              <a:gd name="connsiteX45" fmla="*/ 1073585 w 1309078"/>
              <a:gd name="connsiteY45" fmla="*/ 627584 h 2650347"/>
              <a:gd name="connsiteX46" fmla="*/ 1059730 w 1309078"/>
              <a:gd name="connsiteY46" fmla="*/ 572166 h 2650347"/>
              <a:gd name="connsiteX47" fmla="*/ 1032021 w 1309078"/>
              <a:gd name="connsiteY47" fmla="*/ 530602 h 2650347"/>
              <a:gd name="connsiteX48" fmla="*/ 1018167 w 1309078"/>
              <a:gd name="connsiteY48" fmla="*/ 475184 h 2650347"/>
              <a:gd name="connsiteX49" fmla="*/ 935039 w 1309078"/>
              <a:gd name="connsiteY49" fmla="*/ 364347 h 2650347"/>
              <a:gd name="connsiteX50" fmla="*/ 879621 w 1309078"/>
              <a:gd name="connsiteY50" fmla="*/ 281220 h 2650347"/>
              <a:gd name="connsiteX51" fmla="*/ 851912 w 1309078"/>
              <a:gd name="connsiteY51" fmla="*/ 198093 h 2650347"/>
              <a:gd name="connsiteX52" fmla="*/ 838057 w 1309078"/>
              <a:gd name="connsiteY52" fmla="*/ 73402 h 2650347"/>
              <a:gd name="connsiteX53" fmla="*/ 782639 w 1309078"/>
              <a:gd name="connsiteY53" fmla="*/ 59547 h 2650347"/>
              <a:gd name="connsiteX54" fmla="*/ 713367 w 1309078"/>
              <a:gd name="connsiteY54" fmla="*/ 45693 h 2650347"/>
              <a:gd name="connsiteX55" fmla="*/ 325439 w 1309078"/>
              <a:gd name="connsiteY55" fmla="*/ 59547 h 2650347"/>
              <a:gd name="connsiteX56" fmla="*/ 367003 w 1309078"/>
              <a:gd name="connsiteY56" fmla="*/ 2511802 h 265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309078" h="2650347">
                <a:moveTo>
                  <a:pt x="325439" y="2650347"/>
                </a:moveTo>
                <a:cubicBezTo>
                  <a:pt x="353148" y="2645729"/>
                  <a:pt x="381917" y="2645376"/>
                  <a:pt x="408567" y="2636493"/>
                </a:cubicBezTo>
                <a:cubicBezTo>
                  <a:pt x="424363" y="2631228"/>
                  <a:pt x="437685" y="2619846"/>
                  <a:pt x="450130" y="2608784"/>
                </a:cubicBezTo>
                <a:cubicBezTo>
                  <a:pt x="479418" y="2582750"/>
                  <a:pt x="505548" y="2553366"/>
                  <a:pt x="533257" y="2525657"/>
                </a:cubicBezTo>
                <a:cubicBezTo>
                  <a:pt x="542494" y="2516420"/>
                  <a:pt x="553721" y="2508816"/>
                  <a:pt x="560967" y="2497947"/>
                </a:cubicBezTo>
                <a:cubicBezTo>
                  <a:pt x="570203" y="2484093"/>
                  <a:pt x="578016" y="2469176"/>
                  <a:pt x="588676" y="2456384"/>
                </a:cubicBezTo>
                <a:cubicBezTo>
                  <a:pt x="601219" y="2441332"/>
                  <a:pt x="617696" y="2429872"/>
                  <a:pt x="630239" y="2414820"/>
                </a:cubicBezTo>
                <a:cubicBezTo>
                  <a:pt x="640899" y="2402028"/>
                  <a:pt x="650501" y="2388150"/>
                  <a:pt x="657948" y="2373257"/>
                </a:cubicBezTo>
                <a:cubicBezTo>
                  <a:pt x="664479" y="2360195"/>
                  <a:pt x="662680" y="2343097"/>
                  <a:pt x="671803" y="2331693"/>
                </a:cubicBezTo>
                <a:cubicBezTo>
                  <a:pt x="682205" y="2318691"/>
                  <a:pt x="698474" y="2311431"/>
                  <a:pt x="713367" y="2303984"/>
                </a:cubicBezTo>
                <a:cubicBezTo>
                  <a:pt x="733247" y="2294044"/>
                  <a:pt x="792586" y="2280715"/>
                  <a:pt x="810348" y="2276275"/>
                </a:cubicBezTo>
                <a:cubicBezTo>
                  <a:pt x="824203" y="2267039"/>
                  <a:pt x="841510" y="2261568"/>
                  <a:pt x="851912" y="2248566"/>
                </a:cubicBezTo>
                <a:cubicBezTo>
                  <a:pt x="861035" y="2237162"/>
                  <a:pt x="859236" y="2220064"/>
                  <a:pt x="865767" y="2207002"/>
                </a:cubicBezTo>
                <a:cubicBezTo>
                  <a:pt x="873214" y="2192109"/>
                  <a:pt x="884240" y="2179293"/>
                  <a:pt x="893476" y="2165438"/>
                </a:cubicBezTo>
                <a:cubicBezTo>
                  <a:pt x="898094" y="2151584"/>
                  <a:pt x="907330" y="2138479"/>
                  <a:pt x="907330" y="2123875"/>
                </a:cubicBezTo>
                <a:cubicBezTo>
                  <a:pt x="907330" y="1994644"/>
                  <a:pt x="788799" y="2074999"/>
                  <a:pt x="671803" y="2082311"/>
                </a:cubicBezTo>
                <a:cubicBezTo>
                  <a:pt x="662567" y="2096166"/>
                  <a:pt x="650857" y="2108659"/>
                  <a:pt x="644094" y="2123875"/>
                </a:cubicBezTo>
                <a:cubicBezTo>
                  <a:pt x="609575" y="2201543"/>
                  <a:pt x="633467" y="2194817"/>
                  <a:pt x="588676" y="2248566"/>
                </a:cubicBezTo>
                <a:cubicBezTo>
                  <a:pt x="491165" y="2365579"/>
                  <a:pt x="618482" y="2191044"/>
                  <a:pt x="463985" y="2345547"/>
                </a:cubicBezTo>
                <a:cubicBezTo>
                  <a:pt x="438214" y="2371319"/>
                  <a:pt x="426044" y="2379867"/>
                  <a:pt x="408567" y="2414820"/>
                </a:cubicBezTo>
                <a:cubicBezTo>
                  <a:pt x="402036" y="2427882"/>
                  <a:pt x="394712" y="2456384"/>
                  <a:pt x="394712" y="2456384"/>
                </a:cubicBezTo>
                <a:cubicBezTo>
                  <a:pt x="399330" y="2437911"/>
                  <a:pt x="401881" y="2418795"/>
                  <a:pt x="408567" y="2400966"/>
                </a:cubicBezTo>
                <a:cubicBezTo>
                  <a:pt x="415819" y="2381628"/>
                  <a:pt x="428140" y="2364530"/>
                  <a:pt x="436276" y="2345547"/>
                </a:cubicBezTo>
                <a:cubicBezTo>
                  <a:pt x="442029" y="2332124"/>
                  <a:pt x="445512" y="2317838"/>
                  <a:pt x="450130" y="2303984"/>
                </a:cubicBezTo>
                <a:cubicBezTo>
                  <a:pt x="454748" y="2197766"/>
                  <a:pt x="437303" y="2088245"/>
                  <a:pt x="463985" y="1985329"/>
                </a:cubicBezTo>
                <a:cubicBezTo>
                  <a:pt x="472998" y="1950564"/>
                  <a:pt x="553349" y="1927832"/>
                  <a:pt x="588676" y="1916057"/>
                </a:cubicBezTo>
                <a:cubicBezTo>
                  <a:pt x="630418" y="1888228"/>
                  <a:pt x="636438" y="1881732"/>
                  <a:pt x="685657" y="1860638"/>
                </a:cubicBezTo>
                <a:cubicBezTo>
                  <a:pt x="699080" y="1854885"/>
                  <a:pt x="713366" y="1851402"/>
                  <a:pt x="727221" y="1846784"/>
                </a:cubicBezTo>
                <a:cubicBezTo>
                  <a:pt x="741076" y="1837548"/>
                  <a:pt x="754328" y="1827336"/>
                  <a:pt x="768785" y="1819075"/>
                </a:cubicBezTo>
                <a:cubicBezTo>
                  <a:pt x="786717" y="1808828"/>
                  <a:pt x="807397" y="1803370"/>
                  <a:pt x="824203" y="1791366"/>
                </a:cubicBezTo>
                <a:cubicBezTo>
                  <a:pt x="840147" y="1779978"/>
                  <a:pt x="850715" y="1762345"/>
                  <a:pt x="865767" y="1749802"/>
                </a:cubicBezTo>
                <a:cubicBezTo>
                  <a:pt x="878559" y="1739142"/>
                  <a:pt x="893476" y="1731329"/>
                  <a:pt x="907330" y="1722093"/>
                </a:cubicBezTo>
                <a:cubicBezTo>
                  <a:pt x="916566" y="1708238"/>
                  <a:pt x="922508" y="1691494"/>
                  <a:pt x="935039" y="1680529"/>
                </a:cubicBezTo>
                <a:cubicBezTo>
                  <a:pt x="960102" y="1658599"/>
                  <a:pt x="1018167" y="1625111"/>
                  <a:pt x="1018167" y="1625111"/>
                </a:cubicBezTo>
                <a:cubicBezTo>
                  <a:pt x="1022785" y="1611256"/>
                  <a:pt x="1022898" y="1594951"/>
                  <a:pt x="1032021" y="1583547"/>
                </a:cubicBezTo>
                <a:cubicBezTo>
                  <a:pt x="1042423" y="1570545"/>
                  <a:pt x="1060793" y="1566498"/>
                  <a:pt x="1073585" y="1555838"/>
                </a:cubicBezTo>
                <a:cubicBezTo>
                  <a:pt x="1088637" y="1543295"/>
                  <a:pt x="1100096" y="1526818"/>
                  <a:pt x="1115148" y="1514275"/>
                </a:cubicBezTo>
                <a:cubicBezTo>
                  <a:pt x="1165706" y="1472144"/>
                  <a:pt x="1153538" y="1502522"/>
                  <a:pt x="1198276" y="1445002"/>
                </a:cubicBezTo>
                <a:cubicBezTo>
                  <a:pt x="1218722" y="1418715"/>
                  <a:pt x="1235221" y="1389584"/>
                  <a:pt x="1253694" y="1361875"/>
                </a:cubicBezTo>
                <a:lnTo>
                  <a:pt x="1281403" y="1320311"/>
                </a:lnTo>
                <a:cubicBezTo>
                  <a:pt x="1315216" y="1185056"/>
                  <a:pt x="1321267" y="1183331"/>
                  <a:pt x="1281403" y="960093"/>
                </a:cubicBezTo>
                <a:cubicBezTo>
                  <a:pt x="1275549" y="927310"/>
                  <a:pt x="1244458" y="904675"/>
                  <a:pt x="1225985" y="876966"/>
                </a:cubicBezTo>
                <a:lnTo>
                  <a:pt x="1170567" y="793838"/>
                </a:lnTo>
                <a:cubicBezTo>
                  <a:pt x="1161331" y="779984"/>
                  <a:pt x="1154631" y="764049"/>
                  <a:pt x="1142857" y="752275"/>
                </a:cubicBezTo>
                <a:lnTo>
                  <a:pt x="1101294" y="710711"/>
                </a:lnTo>
                <a:cubicBezTo>
                  <a:pt x="1092058" y="683002"/>
                  <a:pt x="1080669" y="655920"/>
                  <a:pt x="1073585" y="627584"/>
                </a:cubicBezTo>
                <a:cubicBezTo>
                  <a:pt x="1068967" y="609111"/>
                  <a:pt x="1067231" y="589668"/>
                  <a:pt x="1059730" y="572166"/>
                </a:cubicBezTo>
                <a:cubicBezTo>
                  <a:pt x="1053171" y="556861"/>
                  <a:pt x="1041257" y="544457"/>
                  <a:pt x="1032021" y="530602"/>
                </a:cubicBezTo>
                <a:cubicBezTo>
                  <a:pt x="1027403" y="512129"/>
                  <a:pt x="1026683" y="492215"/>
                  <a:pt x="1018167" y="475184"/>
                </a:cubicBezTo>
                <a:cubicBezTo>
                  <a:pt x="937167" y="313185"/>
                  <a:pt x="993488" y="442279"/>
                  <a:pt x="935039" y="364347"/>
                </a:cubicBezTo>
                <a:cubicBezTo>
                  <a:pt x="915058" y="337705"/>
                  <a:pt x="879621" y="281220"/>
                  <a:pt x="879621" y="281220"/>
                </a:cubicBezTo>
                <a:cubicBezTo>
                  <a:pt x="870385" y="253511"/>
                  <a:pt x="855138" y="227122"/>
                  <a:pt x="851912" y="198093"/>
                </a:cubicBezTo>
                <a:cubicBezTo>
                  <a:pt x="847294" y="156529"/>
                  <a:pt x="856759" y="110806"/>
                  <a:pt x="838057" y="73402"/>
                </a:cubicBezTo>
                <a:cubicBezTo>
                  <a:pt x="829542" y="56371"/>
                  <a:pt x="801227" y="63678"/>
                  <a:pt x="782639" y="59547"/>
                </a:cubicBezTo>
                <a:cubicBezTo>
                  <a:pt x="759652" y="54439"/>
                  <a:pt x="736458" y="50311"/>
                  <a:pt x="713367" y="45693"/>
                </a:cubicBezTo>
                <a:cubicBezTo>
                  <a:pt x="584058" y="50311"/>
                  <a:pt x="344951" y="-68365"/>
                  <a:pt x="325439" y="59547"/>
                </a:cubicBezTo>
                <a:cubicBezTo>
                  <a:pt x="202156" y="867734"/>
                  <a:pt x="-364218" y="2146178"/>
                  <a:pt x="367003" y="2511802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Forma livre 5"/>
          <p:cNvSpPr/>
          <p:nvPr/>
        </p:nvSpPr>
        <p:spPr bwMode="auto">
          <a:xfrm>
            <a:off x="6026727" y="2978727"/>
            <a:ext cx="1468582" cy="1275630"/>
          </a:xfrm>
          <a:custGeom>
            <a:avLst/>
            <a:gdLst>
              <a:gd name="connsiteX0" fmla="*/ 512618 w 1468582"/>
              <a:gd name="connsiteY0" fmla="*/ 1274618 h 1275630"/>
              <a:gd name="connsiteX1" fmla="*/ 623455 w 1468582"/>
              <a:gd name="connsiteY1" fmla="*/ 1233055 h 1275630"/>
              <a:gd name="connsiteX2" fmla="*/ 775855 w 1468582"/>
              <a:gd name="connsiteY2" fmla="*/ 1163782 h 1275630"/>
              <a:gd name="connsiteX3" fmla="*/ 845128 w 1468582"/>
              <a:gd name="connsiteY3" fmla="*/ 1122218 h 1275630"/>
              <a:gd name="connsiteX4" fmla="*/ 955964 w 1468582"/>
              <a:gd name="connsiteY4" fmla="*/ 1080655 h 1275630"/>
              <a:gd name="connsiteX5" fmla="*/ 1094509 w 1468582"/>
              <a:gd name="connsiteY5" fmla="*/ 983673 h 1275630"/>
              <a:gd name="connsiteX6" fmla="*/ 1191491 w 1468582"/>
              <a:gd name="connsiteY6" fmla="*/ 914400 h 1275630"/>
              <a:gd name="connsiteX7" fmla="*/ 1233055 w 1468582"/>
              <a:gd name="connsiteY7" fmla="*/ 858982 h 1275630"/>
              <a:gd name="connsiteX8" fmla="*/ 1357746 w 1468582"/>
              <a:gd name="connsiteY8" fmla="*/ 734291 h 1275630"/>
              <a:gd name="connsiteX9" fmla="*/ 1399309 w 1468582"/>
              <a:gd name="connsiteY9" fmla="*/ 692728 h 1275630"/>
              <a:gd name="connsiteX10" fmla="*/ 1427018 w 1468582"/>
              <a:gd name="connsiteY10" fmla="*/ 637309 h 1275630"/>
              <a:gd name="connsiteX11" fmla="*/ 1468582 w 1468582"/>
              <a:gd name="connsiteY11" fmla="*/ 568037 h 1275630"/>
              <a:gd name="connsiteX12" fmla="*/ 1440873 w 1468582"/>
              <a:gd name="connsiteY12" fmla="*/ 249382 h 1275630"/>
              <a:gd name="connsiteX13" fmla="*/ 1427018 w 1468582"/>
              <a:gd name="connsiteY13" fmla="*/ 207818 h 1275630"/>
              <a:gd name="connsiteX14" fmla="*/ 1385455 w 1468582"/>
              <a:gd name="connsiteY14" fmla="*/ 166255 h 1275630"/>
              <a:gd name="connsiteX15" fmla="*/ 1357746 w 1468582"/>
              <a:gd name="connsiteY15" fmla="*/ 124691 h 1275630"/>
              <a:gd name="connsiteX16" fmla="*/ 1274618 w 1468582"/>
              <a:gd name="connsiteY16" fmla="*/ 96982 h 1275630"/>
              <a:gd name="connsiteX17" fmla="*/ 1246909 w 1468582"/>
              <a:gd name="connsiteY17" fmla="*/ 55418 h 1275630"/>
              <a:gd name="connsiteX18" fmla="*/ 1205346 w 1468582"/>
              <a:gd name="connsiteY18" fmla="*/ 41564 h 1275630"/>
              <a:gd name="connsiteX19" fmla="*/ 1080655 w 1468582"/>
              <a:gd name="connsiteY19" fmla="*/ 27709 h 1275630"/>
              <a:gd name="connsiteX20" fmla="*/ 858982 w 1468582"/>
              <a:gd name="connsiteY20" fmla="*/ 13855 h 1275630"/>
              <a:gd name="connsiteX21" fmla="*/ 817418 w 1468582"/>
              <a:gd name="connsiteY21" fmla="*/ 0 h 1275630"/>
              <a:gd name="connsiteX22" fmla="*/ 540328 w 1468582"/>
              <a:gd name="connsiteY22" fmla="*/ 27709 h 1275630"/>
              <a:gd name="connsiteX23" fmla="*/ 457200 w 1468582"/>
              <a:gd name="connsiteY23" fmla="*/ 69273 h 1275630"/>
              <a:gd name="connsiteX24" fmla="*/ 401782 w 1468582"/>
              <a:gd name="connsiteY24" fmla="*/ 152400 h 1275630"/>
              <a:gd name="connsiteX25" fmla="*/ 374073 w 1468582"/>
              <a:gd name="connsiteY25" fmla="*/ 193964 h 1275630"/>
              <a:gd name="connsiteX26" fmla="*/ 360218 w 1468582"/>
              <a:gd name="connsiteY26" fmla="*/ 235528 h 1275630"/>
              <a:gd name="connsiteX27" fmla="*/ 304800 w 1468582"/>
              <a:gd name="connsiteY27" fmla="*/ 318655 h 1275630"/>
              <a:gd name="connsiteX28" fmla="*/ 277091 w 1468582"/>
              <a:gd name="connsiteY28" fmla="*/ 401782 h 1275630"/>
              <a:gd name="connsiteX29" fmla="*/ 263237 w 1468582"/>
              <a:gd name="connsiteY29" fmla="*/ 443346 h 1275630"/>
              <a:gd name="connsiteX30" fmla="*/ 249382 w 1468582"/>
              <a:gd name="connsiteY30" fmla="*/ 498764 h 1275630"/>
              <a:gd name="connsiteX31" fmla="*/ 193964 w 1468582"/>
              <a:gd name="connsiteY31" fmla="*/ 581891 h 1275630"/>
              <a:gd name="connsiteX32" fmla="*/ 138546 w 1468582"/>
              <a:gd name="connsiteY32" fmla="*/ 665018 h 1275630"/>
              <a:gd name="connsiteX33" fmla="*/ 110837 w 1468582"/>
              <a:gd name="connsiteY33" fmla="*/ 692728 h 1275630"/>
              <a:gd name="connsiteX34" fmla="*/ 55418 w 1468582"/>
              <a:gd name="connsiteY34" fmla="*/ 762000 h 1275630"/>
              <a:gd name="connsiteX35" fmla="*/ 0 w 1468582"/>
              <a:gd name="connsiteY35" fmla="*/ 845128 h 1275630"/>
              <a:gd name="connsiteX36" fmla="*/ 41564 w 1468582"/>
              <a:gd name="connsiteY36" fmla="*/ 872837 h 1275630"/>
              <a:gd name="connsiteX37" fmla="*/ 83128 w 1468582"/>
              <a:gd name="connsiteY37" fmla="*/ 914400 h 1275630"/>
              <a:gd name="connsiteX38" fmla="*/ 138546 w 1468582"/>
              <a:gd name="connsiteY38" fmla="*/ 928255 h 1275630"/>
              <a:gd name="connsiteX39" fmla="*/ 221673 w 1468582"/>
              <a:gd name="connsiteY39" fmla="*/ 955964 h 1275630"/>
              <a:gd name="connsiteX40" fmla="*/ 249382 w 1468582"/>
              <a:gd name="connsiteY40" fmla="*/ 997528 h 1275630"/>
              <a:gd name="connsiteX41" fmla="*/ 332509 w 1468582"/>
              <a:gd name="connsiteY41" fmla="*/ 1025237 h 1275630"/>
              <a:gd name="connsiteX42" fmla="*/ 374073 w 1468582"/>
              <a:gd name="connsiteY42" fmla="*/ 1108364 h 1275630"/>
              <a:gd name="connsiteX43" fmla="*/ 387928 w 1468582"/>
              <a:gd name="connsiteY43" fmla="*/ 1149928 h 1275630"/>
              <a:gd name="connsiteX44" fmla="*/ 484909 w 1468582"/>
              <a:gd name="connsiteY44" fmla="*/ 1260764 h 1275630"/>
              <a:gd name="connsiteX45" fmla="*/ 526473 w 1468582"/>
              <a:gd name="connsiteY45" fmla="*/ 1274618 h 1275630"/>
              <a:gd name="connsiteX46" fmla="*/ 568037 w 1468582"/>
              <a:gd name="connsiteY46" fmla="*/ 1274618 h 127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68582" h="1275630">
                <a:moveTo>
                  <a:pt x="512618" y="1274618"/>
                </a:moveTo>
                <a:cubicBezTo>
                  <a:pt x="646267" y="1247889"/>
                  <a:pt x="528322" y="1280621"/>
                  <a:pt x="623455" y="1233055"/>
                </a:cubicBezTo>
                <a:cubicBezTo>
                  <a:pt x="852556" y="1118506"/>
                  <a:pt x="507221" y="1310311"/>
                  <a:pt x="775855" y="1163782"/>
                </a:cubicBezTo>
                <a:cubicBezTo>
                  <a:pt x="799495" y="1150887"/>
                  <a:pt x="821042" y="1134261"/>
                  <a:pt x="845128" y="1122218"/>
                </a:cubicBezTo>
                <a:cubicBezTo>
                  <a:pt x="878266" y="1105649"/>
                  <a:pt x="919988" y="1092646"/>
                  <a:pt x="955964" y="1080655"/>
                </a:cubicBezTo>
                <a:cubicBezTo>
                  <a:pt x="1038021" y="1019111"/>
                  <a:pt x="992172" y="1051897"/>
                  <a:pt x="1094509" y="983673"/>
                </a:cubicBezTo>
                <a:cubicBezTo>
                  <a:pt x="1118112" y="967938"/>
                  <a:pt x="1174303" y="931588"/>
                  <a:pt x="1191491" y="914400"/>
                </a:cubicBezTo>
                <a:cubicBezTo>
                  <a:pt x="1207819" y="898072"/>
                  <a:pt x="1217608" y="876145"/>
                  <a:pt x="1233055" y="858982"/>
                </a:cubicBezTo>
                <a:lnTo>
                  <a:pt x="1357746" y="734291"/>
                </a:lnTo>
                <a:lnTo>
                  <a:pt x="1399309" y="692728"/>
                </a:lnTo>
                <a:cubicBezTo>
                  <a:pt x="1408545" y="674255"/>
                  <a:pt x="1415562" y="654494"/>
                  <a:pt x="1427018" y="637309"/>
                </a:cubicBezTo>
                <a:cubicBezTo>
                  <a:pt x="1477733" y="561236"/>
                  <a:pt x="1436422" y="664518"/>
                  <a:pt x="1468582" y="568037"/>
                </a:cubicBezTo>
                <a:cubicBezTo>
                  <a:pt x="1462076" y="457428"/>
                  <a:pt x="1464444" y="355447"/>
                  <a:pt x="1440873" y="249382"/>
                </a:cubicBezTo>
                <a:cubicBezTo>
                  <a:pt x="1437705" y="235126"/>
                  <a:pt x="1435119" y="219969"/>
                  <a:pt x="1427018" y="207818"/>
                </a:cubicBezTo>
                <a:cubicBezTo>
                  <a:pt x="1416150" y="191516"/>
                  <a:pt x="1397998" y="181307"/>
                  <a:pt x="1385455" y="166255"/>
                </a:cubicBezTo>
                <a:cubicBezTo>
                  <a:pt x="1374795" y="153463"/>
                  <a:pt x="1371866" y="133516"/>
                  <a:pt x="1357746" y="124691"/>
                </a:cubicBezTo>
                <a:cubicBezTo>
                  <a:pt x="1332978" y="109211"/>
                  <a:pt x="1274618" y="96982"/>
                  <a:pt x="1274618" y="96982"/>
                </a:cubicBezTo>
                <a:cubicBezTo>
                  <a:pt x="1265382" y="83127"/>
                  <a:pt x="1259911" y="65820"/>
                  <a:pt x="1246909" y="55418"/>
                </a:cubicBezTo>
                <a:cubicBezTo>
                  <a:pt x="1235505" y="46295"/>
                  <a:pt x="1219751" y="43965"/>
                  <a:pt x="1205346" y="41564"/>
                </a:cubicBezTo>
                <a:cubicBezTo>
                  <a:pt x="1164096" y="34689"/>
                  <a:pt x="1122341" y="31044"/>
                  <a:pt x="1080655" y="27709"/>
                </a:cubicBezTo>
                <a:cubicBezTo>
                  <a:pt x="1006856" y="21805"/>
                  <a:pt x="932873" y="18473"/>
                  <a:pt x="858982" y="13855"/>
                </a:cubicBezTo>
                <a:cubicBezTo>
                  <a:pt x="845127" y="9237"/>
                  <a:pt x="832022" y="0"/>
                  <a:pt x="817418" y="0"/>
                </a:cubicBezTo>
                <a:cubicBezTo>
                  <a:pt x="690578" y="0"/>
                  <a:pt x="646160" y="10071"/>
                  <a:pt x="540328" y="27709"/>
                </a:cubicBezTo>
                <a:cubicBezTo>
                  <a:pt x="510681" y="37592"/>
                  <a:pt x="479317" y="43996"/>
                  <a:pt x="457200" y="69273"/>
                </a:cubicBezTo>
                <a:cubicBezTo>
                  <a:pt x="435270" y="94335"/>
                  <a:pt x="420255" y="124691"/>
                  <a:pt x="401782" y="152400"/>
                </a:cubicBezTo>
                <a:cubicBezTo>
                  <a:pt x="392546" y="166255"/>
                  <a:pt x="379339" y="178167"/>
                  <a:pt x="374073" y="193964"/>
                </a:cubicBezTo>
                <a:cubicBezTo>
                  <a:pt x="369455" y="207819"/>
                  <a:pt x="367310" y="222762"/>
                  <a:pt x="360218" y="235528"/>
                </a:cubicBezTo>
                <a:cubicBezTo>
                  <a:pt x="344045" y="264639"/>
                  <a:pt x="304800" y="318655"/>
                  <a:pt x="304800" y="318655"/>
                </a:cubicBezTo>
                <a:lnTo>
                  <a:pt x="277091" y="401782"/>
                </a:lnTo>
                <a:cubicBezTo>
                  <a:pt x="272473" y="415637"/>
                  <a:pt x="266779" y="429178"/>
                  <a:pt x="263237" y="443346"/>
                </a:cubicBezTo>
                <a:cubicBezTo>
                  <a:pt x="258619" y="461819"/>
                  <a:pt x="257898" y="481733"/>
                  <a:pt x="249382" y="498764"/>
                </a:cubicBezTo>
                <a:cubicBezTo>
                  <a:pt x="234489" y="528550"/>
                  <a:pt x="212437" y="554182"/>
                  <a:pt x="193964" y="581891"/>
                </a:cubicBezTo>
                <a:lnTo>
                  <a:pt x="138546" y="665018"/>
                </a:lnTo>
                <a:lnTo>
                  <a:pt x="110837" y="692728"/>
                </a:lnTo>
                <a:cubicBezTo>
                  <a:pt x="79635" y="786329"/>
                  <a:pt x="122908" y="684869"/>
                  <a:pt x="55418" y="762000"/>
                </a:cubicBezTo>
                <a:cubicBezTo>
                  <a:pt x="33488" y="787063"/>
                  <a:pt x="0" y="845128"/>
                  <a:pt x="0" y="845128"/>
                </a:cubicBezTo>
                <a:cubicBezTo>
                  <a:pt x="13855" y="854364"/>
                  <a:pt x="28772" y="862177"/>
                  <a:pt x="41564" y="872837"/>
                </a:cubicBezTo>
                <a:cubicBezTo>
                  <a:pt x="56616" y="885380"/>
                  <a:pt x="66116" y="904679"/>
                  <a:pt x="83128" y="914400"/>
                </a:cubicBezTo>
                <a:cubicBezTo>
                  <a:pt x="99660" y="923847"/>
                  <a:pt x="120308" y="922783"/>
                  <a:pt x="138546" y="928255"/>
                </a:cubicBezTo>
                <a:cubicBezTo>
                  <a:pt x="166522" y="936648"/>
                  <a:pt x="221673" y="955964"/>
                  <a:pt x="221673" y="955964"/>
                </a:cubicBezTo>
                <a:cubicBezTo>
                  <a:pt x="230909" y="969819"/>
                  <a:pt x="235262" y="988703"/>
                  <a:pt x="249382" y="997528"/>
                </a:cubicBezTo>
                <a:cubicBezTo>
                  <a:pt x="274150" y="1013008"/>
                  <a:pt x="332509" y="1025237"/>
                  <a:pt x="332509" y="1025237"/>
                </a:cubicBezTo>
                <a:cubicBezTo>
                  <a:pt x="367335" y="1129709"/>
                  <a:pt x="320357" y="1000931"/>
                  <a:pt x="374073" y="1108364"/>
                </a:cubicBezTo>
                <a:cubicBezTo>
                  <a:pt x="380604" y="1121426"/>
                  <a:pt x="380836" y="1137162"/>
                  <a:pt x="387928" y="1149928"/>
                </a:cubicBezTo>
                <a:cubicBezTo>
                  <a:pt x="419899" y="1207475"/>
                  <a:pt x="431979" y="1234299"/>
                  <a:pt x="484909" y="1260764"/>
                </a:cubicBezTo>
                <a:cubicBezTo>
                  <a:pt x="497971" y="1267295"/>
                  <a:pt x="512068" y="1272217"/>
                  <a:pt x="526473" y="1274618"/>
                </a:cubicBezTo>
                <a:cubicBezTo>
                  <a:pt x="540139" y="1276896"/>
                  <a:pt x="554182" y="1274618"/>
                  <a:pt x="568037" y="127461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1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61" t="34754" r="23593" b="13731"/>
          <a:stretch/>
        </p:blipFill>
        <p:spPr bwMode="auto">
          <a:xfrm>
            <a:off x="969819" y="2060848"/>
            <a:ext cx="3519054" cy="37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56" t="48201" r="24018" b="18845"/>
          <a:stretch/>
        </p:blipFill>
        <p:spPr bwMode="auto">
          <a:xfrm>
            <a:off x="4355976" y="3789040"/>
            <a:ext cx="4544291" cy="24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ivre 3"/>
          <p:cNvSpPr/>
          <p:nvPr/>
        </p:nvSpPr>
        <p:spPr bwMode="auto">
          <a:xfrm>
            <a:off x="6968836" y="3740727"/>
            <a:ext cx="720437" cy="872837"/>
          </a:xfrm>
          <a:custGeom>
            <a:avLst/>
            <a:gdLst>
              <a:gd name="connsiteX0" fmla="*/ 193964 w 720437"/>
              <a:gd name="connsiteY0" fmla="*/ 845128 h 872837"/>
              <a:gd name="connsiteX1" fmla="*/ 304800 w 720437"/>
              <a:gd name="connsiteY1" fmla="*/ 803564 h 872837"/>
              <a:gd name="connsiteX2" fmla="*/ 346364 w 720437"/>
              <a:gd name="connsiteY2" fmla="*/ 789709 h 872837"/>
              <a:gd name="connsiteX3" fmla="*/ 429491 w 720437"/>
              <a:gd name="connsiteY3" fmla="*/ 734291 h 872837"/>
              <a:gd name="connsiteX4" fmla="*/ 526473 w 720437"/>
              <a:gd name="connsiteY4" fmla="*/ 678873 h 872837"/>
              <a:gd name="connsiteX5" fmla="*/ 651164 w 720437"/>
              <a:gd name="connsiteY5" fmla="*/ 581891 h 872837"/>
              <a:gd name="connsiteX6" fmla="*/ 678873 w 720437"/>
              <a:gd name="connsiteY6" fmla="*/ 540328 h 872837"/>
              <a:gd name="connsiteX7" fmla="*/ 706582 w 720437"/>
              <a:gd name="connsiteY7" fmla="*/ 512618 h 872837"/>
              <a:gd name="connsiteX8" fmla="*/ 720437 w 720437"/>
              <a:gd name="connsiteY8" fmla="*/ 471055 h 872837"/>
              <a:gd name="connsiteX9" fmla="*/ 706582 w 720437"/>
              <a:gd name="connsiteY9" fmla="*/ 360218 h 872837"/>
              <a:gd name="connsiteX10" fmla="*/ 678873 w 720437"/>
              <a:gd name="connsiteY10" fmla="*/ 304800 h 872837"/>
              <a:gd name="connsiteX11" fmla="*/ 651164 w 720437"/>
              <a:gd name="connsiteY11" fmla="*/ 235528 h 872837"/>
              <a:gd name="connsiteX12" fmla="*/ 623455 w 720437"/>
              <a:gd name="connsiteY12" fmla="*/ 69273 h 872837"/>
              <a:gd name="connsiteX13" fmla="*/ 595746 w 720437"/>
              <a:gd name="connsiteY13" fmla="*/ 27709 h 872837"/>
              <a:gd name="connsiteX14" fmla="*/ 512619 w 720437"/>
              <a:gd name="connsiteY14" fmla="*/ 0 h 872837"/>
              <a:gd name="connsiteX15" fmla="*/ 387928 w 720437"/>
              <a:gd name="connsiteY15" fmla="*/ 13855 h 872837"/>
              <a:gd name="connsiteX16" fmla="*/ 263237 w 720437"/>
              <a:gd name="connsiteY16" fmla="*/ 41564 h 872837"/>
              <a:gd name="connsiteX17" fmla="*/ 221673 w 720437"/>
              <a:gd name="connsiteY17" fmla="*/ 55418 h 872837"/>
              <a:gd name="connsiteX18" fmla="*/ 138546 w 720437"/>
              <a:gd name="connsiteY18" fmla="*/ 96982 h 872837"/>
              <a:gd name="connsiteX19" fmla="*/ 55419 w 720437"/>
              <a:gd name="connsiteY19" fmla="*/ 166255 h 872837"/>
              <a:gd name="connsiteX20" fmla="*/ 27709 w 720437"/>
              <a:gd name="connsiteY20" fmla="*/ 568037 h 872837"/>
              <a:gd name="connsiteX21" fmla="*/ 0 w 720437"/>
              <a:gd name="connsiteY21" fmla="*/ 651164 h 872837"/>
              <a:gd name="connsiteX22" fmla="*/ 27709 w 720437"/>
              <a:gd name="connsiteY22" fmla="*/ 789709 h 872837"/>
              <a:gd name="connsiteX23" fmla="*/ 55419 w 720437"/>
              <a:gd name="connsiteY23" fmla="*/ 817418 h 872837"/>
              <a:gd name="connsiteX24" fmla="*/ 96982 w 720437"/>
              <a:gd name="connsiteY24" fmla="*/ 845128 h 872837"/>
              <a:gd name="connsiteX25" fmla="*/ 180109 w 720437"/>
              <a:gd name="connsiteY25" fmla="*/ 872837 h 872837"/>
              <a:gd name="connsiteX26" fmla="*/ 263237 w 720437"/>
              <a:gd name="connsiteY26" fmla="*/ 831273 h 8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437" h="872837">
                <a:moveTo>
                  <a:pt x="193964" y="845128"/>
                </a:moveTo>
                <a:cubicBezTo>
                  <a:pt x="327615" y="818397"/>
                  <a:pt x="209668" y="851131"/>
                  <a:pt x="304800" y="803564"/>
                </a:cubicBezTo>
                <a:cubicBezTo>
                  <a:pt x="317862" y="797033"/>
                  <a:pt x="333598" y="796801"/>
                  <a:pt x="346364" y="789709"/>
                </a:cubicBezTo>
                <a:cubicBezTo>
                  <a:pt x="375475" y="773536"/>
                  <a:pt x="399705" y="749184"/>
                  <a:pt x="429491" y="734291"/>
                </a:cubicBezTo>
                <a:cubicBezTo>
                  <a:pt x="458162" y="719955"/>
                  <a:pt x="501296" y="701252"/>
                  <a:pt x="526473" y="678873"/>
                </a:cubicBezTo>
                <a:cubicBezTo>
                  <a:pt x="638618" y="579189"/>
                  <a:pt x="565458" y="610460"/>
                  <a:pt x="651164" y="581891"/>
                </a:cubicBezTo>
                <a:cubicBezTo>
                  <a:pt x="660400" y="568037"/>
                  <a:pt x="668471" y="553330"/>
                  <a:pt x="678873" y="540328"/>
                </a:cubicBezTo>
                <a:cubicBezTo>
                  <a:pt x="687033" y="530128"/>
                  <a:pt x="699861" y="523819"/>
                  <a:pt x="706582" y="512618"/>
                </a:cubicBezTo>
                <a:cubicBezTo>
                  <a:pt x="714096" y="500095"/>
                  <a:pt x="715819" y="484909"/>
                  <a:pt x="720437" y="471055"/>
                </a:cubicBezTo>
                <a:cubicBezTo>
                  <a:pt x="715819" y="434109"/>
                  <a:pt x="715612" y="396339"/>
                  <a:pt x="706582" y="360218"/>
                </a:cubicBezTo>
                <a:cubicBezTo>
                  <a:pt x="701573" y="340182"/>
                  <a:pt x="687261" y="323673"/>
                  <a:pt x="678873" y="304800"/>
                </a:cubicBezTo>
                <a:cubicBezTo>
                  <a:pt x="668773" y="282074"/>
                  <a:pt x="660400" y="258619"/>
                  <a:pt x="651164" y="235528"/>
                </a:cubicBezTo>
                <a:cubicBezTo>
                  <a:pt x="641928" y="180110"/>
                  <a:pt x="654619" y="116020"/>
                  <a:pt x="623455" y="69273"/>
                </a:cubicBezTo>
                <a:cubicBezTo>
                  <a:pt x="614219" y="55418"/>
                  <a:pt x="609866" y="36534"/>
                  <a:pt x="595746" y="27709"/>
                </a:cubicBezTo>
                <a:cubicBezTo>
                  <a:pt x="570978" y="12229"/>
                  <a:pt x="512619" y="0"/>
                  <a:pt x="512619" y="0"/>
                </a:cubicBezTo>
                <a:cubicBezTo>
                  <a:pt x="471055" y="4618"/>
                  <a:pt x="429327" y="7941"/>
                  <a:pt x="387928" y="13855"/>
                </a:cubicBezTo>
                <a:cubicBezTo>
                  <a:pt x="359347" y="17938"/>
                  <a:pt x="293499" y="32918"/>
                  <a:pt x="263237" y="41564"/>
                </a:cubicBezTo>
                <a:cubicBezTo>
                  <a:pt x="249195" y="45576"/>
                  <a:pt x="235528" y="50800"/>
                  <a:pt x="221673" y="55418"/>
                </a:cubicBezTo>
                <a:cubicBezTo>
                  <a:pt x="102563" y="134826"/>
                  <a:pt x="253259" y="39626"/>
                  <a:pt x="138546" y="96982"/>
                </a:cubicBezTo>
                <a:cubicBezTo>
                  <a:pt x="99967" y="116271"/>
                  <a:pt x="86061" y="135613"/>
                  <a:pt x="55419" y="166255"/>
                </a:cubicBezTo>
                <a:cubicBezTo>
                  <a:pt x="60" y="332324"/>
                  <a:pt x="70956" y="106736"/>
                  <a:pt x="27709" y="568037"/>
                </a:cubicBezTo>
                <a:cubicBezTo>
                  <a:pt x="24983" y="597117"/>
                  <a:pt x="0" y="651164"/>
                  <a:pt x="0" y="651164"/>
                </a:cubicBezTo>
                <a:cubicBezTo>
                  <a:pt x="2401" y="667973"/>
                  <a:pt x="9574" y="759485"/>
                  <a:pt x="27709" y="789709"/>
                </a:cubicBezTo>
                <a:cubicBezTo>
                  <a:pt x="34430" y="800910"/>
                  <a:pt x="45219" y="809258"/>
                  <a:pt x="55419" y="817418"/>
                </a:cubicBezTo>
                <a:cubicBezTo>
                  <a:pt x="68421" y="827820"/>
                  <a:pt x="81766" y="838365"/>
                  <a:pt x="96982" y="845128"/>
                </a:cubicBezTo>
                <a:cubicBezTo>
                  <a:pt x="123672" y="856991"/>
                  <a:pt x="180109" y="872837"/>
                  <a:pt x="180109" y="872837"/>
                </a:cubicBezTo>
                <a:cubicBezTo>
                  <a:pt x="248200" y="855814"/>
                  <a:pt x="222064" y="872446"/>
                  <a:pt x="263237" y="831273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Forma livre 4"/>
          <p:cNvSpPr/>
          <p:nvPr/>
        </p:nvSpPr>
        <p:spPr bwMode="auto">
          <a:xfrm>
            <a:off x="5583382" y="5167745"/>
            <a:ext cx="485033" cy="486003"/>
          </a:xfrm>
          <a:custGeom>
            <a:avLst/>
            <a:gdLst>
              <a:gd name="connsiteX0" fmla="*/ 69273 w 485033"/>
              <a:gd name="connsiteY0" fmla="*/ 484910 h 486003"/>
              <a:gd name="connsiteX1" fmla="*/ 207818 w 485033"/>
              <a:gd name="connsiteY1" fmla="*/ 457200 h 486003"/>
              <a:gd name="connsiteX2" fmla="*/ 277091 w 485033"/>
              <a:gd name="connsiteY2" fmla="*/ 415637 h 486003"/>
              <a:gd name="connsiteX3" fmla="*/ 318654 w 485033"/>
              <a:gd name="connsiteY3" fmla="*/ 401782 h 486003"/>
              <a:gd name="connsiteX4" fmla="*/ 401782 w 485033"/>
              <a:gd name="connsiteY4" fmla="*/ 360219 h 486003"/>
              <a:gd name="connsiteX5" fmla="*/ 443345 w 485033"/>
              <a:gd name="connsiteY5" fmla="*/ 263237 h 486003"/>
              <a:gd name="connsiteX6" fmla="*/ 471054 w 485033"/>
              <a:gd name="connsiteY6" fmla="*/ 221673 h 486003"/>
              <a:gd name="connsiteX7" fmla="*/ 471054 w 485033"/>
              <a:gd name="connsiteY7" fmla="*/ 13855 h 486003"/>
              <a:gd name="connsiteX8" fmla="*/ 429491 w 485033"/>
              <a:gd name="connsiteY8" fmla="*/ 0 h 486003"/>
              <a:gd name="connsiteX9" fmla="*/ 290945 w 485033"/>
              <a:gd name="connsiteY9" fmla="*/ 13855 h 486003"/>
              <a:gd name="connsiteX10" fmla="*/ 235527 w 485033"/>
              <a:gd name="connsiteY10" fmla="*/ 96982 h 486003"/>
              <a:gd name="connsiteX11" fmla="*/ 207818 w 485033"/>
              <a:gd name="connsiteY11" fmla="*/ 138546 h 486003"/>
              <a:gd name="connsiteX12" fmla="*/ 110836 w 485033"/>
              <a:gd name="connsiteY12" fmla="*/ 166255 h 486003"/>
              <a:gd name="connsiteX13" fmla="*/ 55418 w 485033"/>
              <a:gd name="connsiteY13" fmla="*/ 249382 h 486003"/>
              <a:gd name="connsiteX14" fmla="*/ 27709 w 485033"/>
              <a:gd name="connsiteY14" fmla="*/ 290946 h 486003"/>
              <a:gd name="connsiteX15" fmla="*/ 0 w 485033"/>
              <a:gd name="connsiteY15" fmla="*/ 374073 h 486003"/>
              <a:gd name="connsiteX16" fmla="*/ 69273 w 485033"/>
              <a:gd name="connsiteY16" fmla="*/ 429491 h 486003"/>
              <a:gd name="connsiteX17" fmla="*/ 69273 w 485033"/>
              <a:gd name="connsiteY17" fmla="*/ 484910 h 48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033" h="486003">
                <a:moveTo>
                  <a:pt x="69273" y="484910"/>
                </a:moveTo>
                <a:cubicBezTo>
                  <a:pt x="92364" y="489528"/>
                  <a:pt x="183015" y="468223"/>
                  <a:pt x="207818" y="457200"/>
                </a:cubicBezTo>
                <a:cubicBezTo>
                  <a:pt x="232425" y="446263"/>
                  <a:pt x="253006" y="427680"/>
                  <a:pt x="277091" y="415637"/>
                </a:cubicBezTo>
                <a:cubicBezTo>
                  <a:pt x="290153" y="409106"/>
                  <a:pt x="305592" y="408313"/>
                  <a:pt x="318654" y="401782"/>
                </a:cubicBezTo>
                <a:cubicBezTo>
                  <a:pt x="426073" y="348072"/>
                  <a:pt x="297320" y="395038"/>
                  <a:pt x="401782" y="360219"/>
                </a:cubicBezTo>
                <a:cubicBezTo>
                  <a:pt x="471347" y="255870"/>
                  <a:pt x="389667" y="388489"/>
                  <a:pt x="443345" y="263237"/>
                </a:cubicBezTo>
                <a:cubicBezTo>
                  <a:pt x="449904" y="247932"/>
                  <a:pt x="461818" y="235528"/>
                  <a:pt x="471054" y="221673"/>
                </a:cubicBezTo>
                <a:cubicBezTo>
                  <a:pt x="475811" y="178865"/>
                  <a:pt x="499980" y="64475"/>
                  <a:pt x="471054" y="13855"/>
                </a:cubicBezTo>
                <a:cubicBezTo>
                  <a:pt x="463809" y="1175"/>
                  <a:pt x="443345" y="4618"/>
                  <a:pt x="429491" y="0"/>
                </a:cubicBezTo>
                <a:cubicBezTo>
                  <a:pt x="383309" y="4618"/>
                  <a:pt x="332457" y="-6901"/>
                  <a:pt x="290945" y="13855"/>
                </a:cubicBezTo>
                <a:cubicBezTo>
                  <a:pt x="261159" y="28748"/>
                  <a:pt x="254000" y="69273"/>
                  <a:pt x="235527" y="96982"/>
                </a:cubicBezTo>
                <a:cubicBezTo>
                  <a:pt x="226291" y="110837"/>
                  <a:pt x="223972" y="134508"/>
                  <a:pt x="207818" y="138546"/>
                </a:cubicBezTo>
                <a:cubicBezTo>
                  <a:pt x="138232" y="155942"/>
                  <a:pt x="170464" y="146379"/>
                  <a:pt x="110836" y="166255"/>
                </a:cubicBezTo>
                <a:lnTo>
                  <a:pt x="55418" y="249382"/>
                </a:lnTo>
                <a:cubicBezTo>
                  <a:pt x="46182" y="263237"/>
                  <a:pt x="32975" y="275149"/>
                  <a:pt x="27709" y="290946"/>
                </a:cubicBezTo>
                <a:lnTo>
                  <a:pt x="0" y="374073"/>
                </a:lnTo>
                <a:cubicBezTo>
                  <a:pt x="30858" y="394645"/>
                  <a:pt x="46713" y="401291"/>
                  <a:pt x="69273" y="429491"/>
                </a:cubicBezTo>
                <a:cubicBezTo>
                  <a:pt x="131951" y="507838"/>
                  <a:pt x="46182" y="480292"/>
                  <a:pt x="69273" y="48491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Forma livre 5"/>
          <p:cNvSpPr/>
          <p:nvPr/>
        </p:nvSpPr>
        <p:spPr bwMode="auto">
          <a:xfrm>
            <a:off x="4321768" y="5763491"/>
            <a:ext cx="902684" cy="443345"/>
          </a:xfrm>
          <a:custGeom>
            <a:avLst/>
            <a:gdLst>
              <a:gd name="connsiteX0" fmla="*/ 513468 w 902684"/>
              <a:gd name="connsiteY0" fmla="*/ 429491 h 443345"/>
              <a:gd name="connsiteX1" fmla="*/ 568887 w 902684"/>
              <a:gd name="connsiteY1" fmla="*/ 346364 h 443345"/>
              <a:gd name="connsiteX2" fmla="*/ 596596 w 902684"/>
              <a:gd name="connsiteY2" fmla="*/ 318654 h 443345"/>
              <a:gd name="connsiteX3" fmla="*/ 624305 w 902684"/>
              <a:gd name="connsiteY3" fmla="*/ 277091 h 443345"/>
              <a:gd name="connsiteX4" fmla="*/ 665868 w 902684"/>
              <a:gd name="connsiteY4" fmla="*/ 249382 h 443345"/>
              <a:gd name="connsiteX5" fmla="*/ 693577 w 902684"/>
              <a:gd name="connsiteY5" fmla="*/ 207818 h 443345"/>
              <a:gd name="connsiteX6" fmla="*/ 707432 w 902684"/>
              <a:gd name="connsiteY6" fmla="*/ 166254 h 443345"/>
              <a:gd name="connsiteX7" fmla="*/ 873687 w 902684"/>
              <a:gd name="connsiteY7" fmla="*/ 124691 h 443345"/>
              <a:gd name="connsiteX8" fmla="*/ 901396 w 902684"/>
              <a:gd name="connsiteY8" fmla="*/ 83127 h 443345"/>
              <a:gd name="connsiteX9" fmla="*/ 845977 w 902684"/>
              <a:gd name="connsiteY9" fmla="*/ 27709 h 443345"/>
              <a:gd name="connsiteX10" fmla="*/ 804414 w 902684"/>
              <a:gd name="connsiteY10" fmla="*/ 0 h 443345"/>
              <a:gd name="connsiteX11" fmla="*/ 735141 w 902684"/>
              <a:gd name="connsiteY11" fmla="*/ 13854 h 443345"/>
              <a:gd name="connsiteX12" fmla="*/ 652014 w 902684"/>
              <a:gd name="connsiteY12" fmla="*/ 69273 h 443345"/>
              <a:gd name="connsiteX13" fmla="*/ 610450 w 902684"/>
              <a:gd name="connsiteY13" fmla="*/ 83127 h 443345"/>
              <a:gd name="connsiteX14" fmla="*/ 541177 w 902684"/>
              <a:gd name="connsiteY14" fmla="*/ 138545 h 443345"/>
              <a:gd name="connsiteX15" fmla="*/ 513468 w 902684"/>
              <a:gd name="connsiteY15" fmla="*/ 180109 h 443345"/>
              <a:gd name="connsiteX16" fmla="*/ 430341 w 902684"/>
              <a:gd name="connsiteY16" fmla="*/ 235527 h 443345"/>
              <a:gd name="connsiteX17" fmla="*/ 402632 w 902684"/>
              <a:gd name="connsiteY17" fmla="*/ 277091 h 443345"/>
              <a:gd name="connsiteX18" fmla="*/ 319505 w 902684"/>
              <a:gd name="connsiteY18" fmla="*/ 318654 h 443345"/>
              <a:gd name="connsiteX19" fmla="*/ 236377 w 902684"/>
              <a:gd name="connsiteY19" fmla="*/ 374073 h 443345"/>
              <a:gd name="connsiteX20" fmla="*/ 250232 w 902684"/>
              <a:gd name="connsiteY20" fmla="*/ 332509 h 443345"/>
              <a:gd name="connsiteX21" fmla="*/ 291796 w 902684"/>
              <a:gd name="connsiteY21" fmla="*/ 318654 h 443345"/>
              <a:gd name="connsiteX22" fmla="*/ 374923 w 902684"/>
              <a:gd name="connsiteY22" fmla="*/ 277091 h 443345"/>
              <a:gd name="connsiteX23" fmla="*/ 458050 w 902684"/>
              <a:gd name="connsiteY23" fmla="*/ 207818 h 443345"/>
              <a:gd name="connsiteX24" fmla="*/ 527323 w 902684"/>
              <a:gd name="connsiteY24" fmla="*/ 124691 h 443345"/>
              <a:gd name="connsiteX25" fmla="*/ 541177 w 902684"/>
              <a:gd name="connsiteY25" fmla="*/ 83127 h 443345"/>
              <a:gd name="connsiteX26" fmla="*/ 416487 w 902684"/>
              <a:gd name="connsiteY26" fmla="*/ 13854 h 443345"/>
              <a:gd name="connsiteX27" fmla="*/ 83977 w 902684"/>
              <a:gd name="connsiteY27" fmla="*/ 27709 h 443345"/>
              <a:gd name="connsiteX28" fmla="*/ 42414 w 902684"/>
              <a:gd name="connsiteY28" fmla="*/ 41564 h 443345"/>
              <a:gd name="connsiteX29" fmla="*/ 28559 w 902684"/>
              <a:gd name="connsiteY29" fmla="*/ 83127 h 443345"/>
              <a:gd name="connsiteX30" fmla="*/ 14705 w 902684"/>
              <a:gd name="connsiteY30" fmla="*/ 346364 h 443345"/>
              <a:gd name="connsiteX31" fmla="*/ 180959 w 902684"/>
              <a:gd name="connsiteY31" fmla="*/ 429491 h 443345"/>
              <a:gd name="connsiteX32" fmla="*/ 222523 w 902684"/>
              <a:gd name="connsiteY32" fmla="*/ 443345 h 443345"/>
              <a:gd name="connsiteX33" fmla="*/ 555032 w 902684"/>
              <a:gd name="connsiteY33" fmla="*/ 429491 h 443345"/>
              <a:gd name="connsiteX34" fmla="*/ 582741 w 902684"/>
              <a:gd name="connsiteY34" fmla="*/ 387927 h 443345"/>
              <a:gd name="connsiteX35" fmla="*/ 582741 w 902684"/>
              <a:gd name="connsiteY35" fmla="*/ 290945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02684" h="443345">
                <a:moveTo>
                  <a:pt x="513468" y="429491"/>
                </a:moveTo>
                <a:cubicBezTo>
                  <a:pt x="531941" y="401782"/>
                  <a:pt x="548906" y="373006"/>
                  <a:pt x="568887" y="346364"/>
                </a:cubicBezTo>
                <a:cubicBezTo>
                  <a:pt x="576724" y="335914"/>
                  <a:pt x="588436" y="328854"/>
                  <a:pt x="596596" y="318654"/>
                </a:cubicBezTo>
                <a:cubicBezTo>
                  <a:pt x="606998" y="305652"/>
                  <a:pt x="612531" y="288865"/>
                  <a:pt x="624305" y="277091"/>
                </a:cubicBezTo>
                <a:cubicBezTo>
                  <a:pt x="636079" y="265317"/>
                  <a:pt x="652014" y="258618"/>
                  <a:pt x="665868" y="249382"/>
                </a:cubicBezTo>
                <a:cubicBezTo>
                  <a:pt x="675104" y="235527"/>
                  <a:pt x="686130" y="222711"/>
                  <a:pt x="693577" y="207818"/>
                </a:cubicBezTo>
                <a:cubicBezTo>
                  <a:pt x="700108" y="194756"/>
                  <a:pt x="695548" y="174742"/>
                  <a:pt x="707432" y="166254"/>
                </a:cubicBezTo>
                <a:cubicBezTo>
                  <a:pt x="740843" y="142389"/>
                  <a:pt x="835195" y="131106"/>
                  <a:pt x="873687" y="124691"/>
                </a:cubicBezTo>
                <a:cubicBezTo>
                  <a:pt x="882923" y="110836"/>
                  <a:pt x="898659" y="99552"/>
                  <a:pt x="901396" y="83127"/>
                </a:cubicBezTo>
                <a:cubicBezTo>
                  <a:pt x="909921" y="31973"/>
                  <a:pt x="874396" y="41919"/>
                  <a:pt x="845977" y="27709"/>
                </a:cubicBezTo>
                <a:cubicBezTo>
                  <a:pt x="831084" y="20262"/>
                  <a:pt x="818268" y="9236"/>
                  <a:pt x="804414" y="0"/>
                </a:cubicBezTo>
                <a:cubicBezTo>
                  <a:pt x="781323" y="4618"/>
                  <a:pt x="756579" y="4110"/>
                  <a:pt x="735141" y="13854"/>
                </a:cubicBezTo>
                <a:cubicBezTo>
                  <a:pt x="704824" y="27635"/>
                  <a:pt x="683607" y="58742"/>
                  <a:pt x="652014" y="69273"/>
                </a:cubicBezTo>
                <a:lnTo>
                  <a:pt x="610450" y="83127"/>
                </a:lnTo>
                <a:cubicBezTo>
                  <a:pt x="579592" y="103699"/>
                  <a:pt x="563737" y="110345"/>
                  <a:pt x="541177" y="138545"/>
                </a:cubicBezTo>
                <a:cubicBezTo>
                  <a:pt x="530775" y="151547"/>
                  <a:pt x="525999" y="169144"/>
                  <a:pt x="513468" y="180109"/>
                </a:cubicBezTo>
                <a:cubicBezTo>
                  <a:pt x="488406" y="202039"/>
                  <a:pt x="430341" y="235527"/>
                  <a:pt x="430341" y="235527"/>
                </a:cubicBezTo>
                <a:cubicBezTo>
                  <a:pt x="421105" y="249382"/>
                  <a:pt x="414406" y="265317"/>
                  <a:pt x="402632" y="277091"/>
                </a:cubicBezTo>
                <a:cubicBezTo>
                  <a:pt x="375775" y="303948"/>
                  <a:pt x="353309" y="307386"/>
                  <a:pt x="319505" y="318654"/>
                </a:cubicBezTo>
                <a:cubicBezTo>
                  <a:pt x="291796" y="337127"/>
                  <a:pt x="225846" y="405666"/>
                  <a:pt x="236377" y="374073"/>
                </a:cubicBezTo>
                <a:cubicBezTo>
                  <a:pt x="240995" y="360218"/>
                  <a:pt x="239905" y="342836"/>
                  <a:pt x="250232" y="332509"/>
                </a:cubicBezTo>
                <a:cubicBezTo>
                  <a:pt x="260559" y="322182"/>
                  <a:pt x="278734" y="325185"/>
                  <a:pt x="291796" y="318654"/>
                </a:cubicBezTo>
                <a:cubicBezTo>
                  <a:pt x="399218" y="264942"/>
                  <a:pt x="270457" y="311911"/>
                  <a:pt x="374923" y="277091"/>
                </a:cubicBezTo>
                <a:cubicBezTo>
                  <a:pt x="415793" y="249845"/>
                  <a:pt x="424713" y="247823"/>
                  <a:pt x="458050" y="207818"/>
                </a:cubicBezTo>
                <a:cubicBezTo>
                  <a:pt x="554479" y="92101"/>
                  <a:pt x="405912" y="246099"/>
                  <a:pt x="527323" y="124691"/>
                </a:cubicBezTo>
                <a:cubicBezTo>
                  <a:pt x="531941" y="110836"/>
                  <a:pt x="549665" y="95011"/>
                  <a:pt x="541177" y="83127"/>
                </a:cubicBezTo>
                <a:cubicBezTo>
                  <a:pt x="511403" y="41444"/>
                  <a:pt x="460918" y="28665"/>
                  <a:pt x="416487" y="13854"/>
                </a:cubicBezTo>
                <a:cubicBezTo>
                  <a:pt x="305650" y="18472"/>
                  <a:pt x="194607" y="19514"/>
                  <a:pt x="83977" y="27709"/>
                </a:cubicBezTo>
                <a:cubicBezTo>
                  <a:pt x="69413" y="28788"/>
                  <a:pt x="52740" y="31238"/>
                  <a:pt x="42414" y="41564"/>
                </a:cubicBezTo>
                <a:cubicBezTo>
                  <a:pt x="32088" y="51890"/>
                  <a:pt x="33177" y="69273"/>
                  <a:pt x="28559" y="83127"/>
                </a:cubicBezTo>
                <a:cubicBezTo>
                  <a:pt x="22372" y="120247"/>
                  <a:pt x="-22726" y="287544"/>
                  <a:pt x="14705" y="346364"/>
                </a:cubicBezTo>
                <a:cubicBezTo>
                  <a:pt x="43628" y="391815"/>
                  <a:pt x="135093" y="414203"/>
                  <a:pt x="180959" y="429491"/>
                </a:cubicBezTo>
                <a:lnTo>
                  <a:pt x="222523" y="443345"/>
                </a:lnTo>
                <a:cubicBezTo>
                  <a:pt x="333359" y="438727"/>
                  <a:pt x="445389" y="446359"/>
                  <a:pt x="555032" y="429491"/>
                </a:cubicBezTo>
                <a:cubicBezTo>
                  <a:pt x="571490" y="426959"/>
                  <a:pt x="579475" y="404255"/>
                  <a:pt x="582741" y="387927"/>
                </a:cubicBezTo>
                <a:cubicBezTo>
                  <a:pt x="589081" y="356227"/>
                  <a:pt x="582741" y="323272"/>
                  <a:pt x="582741" y="290945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Forma livre 6"/>
          <p:cNvSpPr/>
          <p:nvPr/>
        </p:nvSpPr>
        <p:spPr bwMode="auto">
          <a:xfrm>
            <a:off x="2452255" y="3366655"/>
            <a:ext cx="695691" cy="581995"/>
          </a:xfrm>
          <a:custGeom>
            <a:avLst/>
            <a:gdLst>
              <a:gd name="connsiteX0" fmla="*/ 83127 w 695691"/>
              <a:gd name="connsiteY0" fmla="*/ 581890 h 581995"/>
              <a:gd name="connsiteX1" fmla="*/ 166254 w 695691"/>
              <a:gd name="connsiteY1" fmla="*/ 526472 h 581995"/>
              <a:gd name="connsiteX2" fmla="*/ 221672 w 695691"/>
              <a:gd name="connsiteY2" fmla="*/ 484909 h 581995"/>
              <a:gd name="connsiteX3" fmla="*/ 263236 w 695691"/>
              <a:gd name="connsiteY3" fmla="*/ 471054 h 581995"/>
              <a:gd name="connsiteX4" fmla="*/ 318654 w 695691"/>
              <a:gd name="connsiteY4" fmla="*/ 443345 h 581995"/>
              <a:gd name="connsiteX5" fmla="*/ 387927 w 695691"/>
              <a:gd name="connsiteY5" fmla="*/ 387927 h 581995"/>
              <a:gd name="connsiteX6" fmla="*/ 457200 w 695691"/>
              <a:gd name="connsiteY6" fmla="*/ 332509 h 581995"/>
              <a:gd name="connsiteX7" fmla="*/ 540327 w 695691"/>
              <a:gd name="connsiteY7" fmla="*/ 277090 h 581995"/>
              <a:gd name="connsiteX8" fmla="*/ 581890 w 695691"/>
              <a:gd name="connsiteY8" fmla="*/ 249381 h 581995"/>
              <a:gd name="connsiteX9" fmla="*/ 651163 w 695691"/>
              <a:gd name="connsiteY9" fmla="*/ 207818 h 581995"/>
              <a:gd name="connsiteX10" fmla="*/ 678872 w 695691"/>
              <a:gd name="connsiteY10" fmla="*/ 166254 h 581995"/>
              <a:gd name="connsiteX11" fmla="*/ 678872 w 695691"/>
              <a:gd name="connsiteY11" fmla="*/ 13854 h 581995"/>
              <a:gd name="connsiteX12" fmla="*/ 637309 w 695691"/>
              <a:gd name="connsiteY12" fmla="*/ 0 h 581995"/>
              <a:gd name="connsiteX13" fmla="*/ 540327 w 695691"/>
              <a:gd name="connsiteY13" fmla="*/ 13854 h 581995"/>
              <a:gd name="connsiteX14" fmla="*/ 526472 w 695691"/>
              <a:gd name="connsiteY14" fmla="*/ 55418 h 581995"/>
              <a:gd name="connsiteX15" fmla="*/ 443345 w 695691"/>
              <a:gd name="connsiteY15" fmla="*/ 124690 h 581995"/>
              <a:gd name="connsiteX16" fmla="*/ 374072 w 695691"/>
              <a:gd name="connsiteY16" fmla="*/ 180109 h 581995"/>
              <a:gd name="connsiteX17" fmla="*/ 360218 w 695691"/>
              <a:gd name="connsiteY17" fmla="*/ 221672 h 581995"/>
              <a:gd name="connsiteX18" fmla="*/ 235527 w 695691"/>
              <a:gd name="connsiteY18" fmla="*/ 290945 h 581995"/>
              <a:gd name="connsiteX19" fmla="*/ 152400 w 695691"/>
              <a:gd name="connsiteY19" fmla="*/ 332509 h 581995"/>
              <a:gd name="connsiteX20" fmla="*/ 41563 w 695691"/>
              <a:gd name="connsiteY20" fmla="*/ 415636 h 581995"/>
              <a:gd name="connsiteX21" fmla="*/ 0 w 695691"/>
              <a:gd name="connsiteY21" fmla="*/ 443345 h 581995"/>
              <a:gd name="connsiteX22" fmla="*/ 27709 w 695691"/>
              <a:gd name="connsiteY22" fmla="*/ 526472 h 581995"/>
              <a:gd name="connsiteX23" fmla="*/ 69272 w 695691"/>
              <a:gd name="connsiteY23" fmla="*/ 540327 h 581995"/>
              <a:gd name="connsiteX24" fmla="*/ 83127 w 695691"/>
              <a:gd name="connsiteY24" fmla="*/ 581890 h 5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5691" h="581995">
                <a:moveTo>
                  <a:pt x="83127" y="581890"/>
                </a:moveTo>
                <a:cubicBezTo>
                  <a:pt x="99291" y="579581"/>
                  <a:pt x="138972" y="545569"/>
                  <a:pt x="166254" y="526472"/>
                </a:cubicBezTo>
                <a:cubicBezTo>
                  <a:pt x="185171" y="513230"/>
                  <a:pt x="201624" y="496365"/>
                  <a:pt x="221672" y="484909"/>
                </a:cubicBezTo>
                <a:cubicBezTo>
                  <a:pt x="234352" y="477663"/>
                  <a:pt x="249813" y="476807"/>
                  <a:pt x="263236" y="471054"/>
                </a:cubicBezTo>
                <a:cubicBezTo>
                  <a:pt x="282219" y="462918"/>
                  <a:pt x="300181" y="452581"/>
                  <a:pt x="318654" y="443345"/>
                </a:cubicBezTo>
                <a:cubicBezTo>
                  <a:pt x="398064" y="324228"/>
                  <a:pt x="292326" y="464407"/>
                  <a:pt x="387927" y="387927"/>
                </a:cubicBezTo>
                <a:cubicBezTo>
                  <a:pt x="477452" y="316307"/>
                  <a:pt x="352728" y="367331"/>
                  <a:pt x="457200" y="332509"/>
                </a:cubicBezTo>
                <a:lnTo>
                  <a:pt x="540327" y="277090"/>
                </a:lnTo>
                <a:cubicBezTo>
                  <a:pt x="554181" y="267854"/>
                  <a:pt x="570116" y="261155"/>
                  <a:pt x="581890" y="249381"/>
                </a:cubicBezTo>
                <a:cubicBezTo>
                  <a:pt x="619927" y="211346"/>
                  <a:pt x="597208" y="225803"/>
                  <a:pt x="651163" y="207818"/>
                </a:cubicBezTo>
                <a:cubicBezTo>
                  <a:pt x="660399" y="193963"/>
                  <a:pt x="671425" y="181147"/>
                  <a:pt x="678872" y="166254"/>
                </a:cubicBezTo>
                <a:cubicBezTo>
                  <a:pt x="702218" y="119562"/>
                  <a:pt x="700360" y="62202"/>
                  <a:pt x="678872" y="13854"/>
                </a:cubicBezTo>
                <a:cubicBezTo>
                  <a:pt x="672941" y="509"/>
                  <a:pt x="651163" y="4618"/>
                  <a:pt x="637309" y="0"/>
                </a:cubicBezTo>
                <a:cubicBezTo>
                  <a:pt x="604982" y="4618"/>
                  <a:pt x="569535" y="-750"/>
                  <a:pt x="540327" y="13854"/>
                </a:cubicBezTo>
                <a:cubicBezTo>
                  <a:pt x="527265" y="20385"/>
                  <a:pt x="534573" y="43267"/>
                  <a:pt x="526472" y="55418"/>
                </a:cubicBezTo>
                <a:cubicBezTo>
                  <a:pt x="498262" y="97733"/>
                  <a:pt x="479857" y="95480"/>
                  <a:pt x="443345" y="124690"/>
                </a:cubicBezTo>
                <a:cubicBezTo>
                  <a:pt x="344637" y="203657"/>
                  <a:pt x="502001" y="94824"/>
                  <a:pt x="374072" y="180109"/>
                </a:cubicBezTo>
                <a:cubicBezTo>
                  <a:pt x="369454" y="193963"/>
                  <a:pt x="370544" y="211346"/>
                  <a:pt x="360218" y="221672"/>
                </a:cubicBezTo>
                <a:cubicBezTo>
                  <a:pt x="272853" y="309036"/>
                  <a:pt x="305213" y="256102"/>
                  <a:pt x="235527" y="290945"/>
                </a:cubicBezTo>
                <a:cubicBezTo>
                  <a:pt x="128098" y="344660"/>
                  <a:pt x="256869" y="297684"/>
                  <a:pt x="152400" y="332509"/>
                </a:cubicBezTo>
                <a:cubicBezTo>
                  <a:pt x="101141" y="383766"/>
                  <a:pt x="135559" y="352972"/>
                  <a:pt x="41563" y="415636"/>
                </a:cubicBezTo>
                <a:lnTo>
                  <a:pt x="0" y="443345"/>
                </a:lnTo>
                <a:cubicBezTo>
                  <a:pt x="9236" y="471054"/>
                  <a:pt x="0" y="517235"/>
                  <a:pt x="27709" y="526472"/>
                </a:cubicBezTo>
                <a:cubicBezTo>
                  <a:pt x="41563" y="531090"/>
                  <a:pt x="56210" y="533796"/>
                  <a:pt x="69272" y="540327"/>
                </a:cubicBezTo>
                <a:cubicBezTo>
                  <a:pt x="84165" y="547774"/>
                  <a:pt x="66963" y="584199"/>
                  <a:pt x="83127" y="58189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321768" y="3740727"/>
            <a:ext cx="1114328" cy="17765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9" name="Forma livre 8"/>
          <p:cNvSpPr/>
          <p:nvPr/>
        </p:nvSpPr>
        <p:spPr bwMode="auto">
          <a:xfrm>
            <a:off x="803564" y="2022764"/>
            <a:ext cx="2355272" cy="2743200"/>
          </a:xfrm>
          <a:custGeom>
            <a:avLst/>
            <a:gdLst>
              <a:gd name="connsiteX0" fmla="*/ 180109 w 2355272"/>
              <a:gd name="connsiteY0" fmla="*/ 2576945 h 2743200"/>
              <a:gd name="connsiteX1" fmla="*/ 263236 w 2355272"/>
              <a:gd name="connsiteY1" fmla="*/ 2466109 h 2743200"/>
              <a:gd name="connsiteX2" fmla="*/ 360218 w 2355272"/>
              <a:gd name="connsiteY2" fmla="*/ 2355272 h 2743200"/>
              <a:gd name="connsiteX3" fmla="*/ 429491 w 2355272"/>
              <a:gd name="connsiteY3" fmla="*/ 2299854 h 2743200"/>
              <a:gd name="connsiteX4" fmla="*/ 457200 w 2355272"/>
              <a:gd name="connsiteY4" fmla="*/ 2258291 h 2743200"/>
              <a:gd name="connsiteX5" fmla="*/ 484909 w 2355272"/>
              <a:gd name="connsiteY5" fmla="*/ 2230581 h 2743200"/>
              <a:gd name="connsiteX6" fmla="*/ 581891 w 2355272"/>
              <a:gd name="connsiteY6" fmla="*/ 2161309 h 2743200"/>
              <a:gd name="connsiteX7" fmla="*/ 665018 w 2355272"/>
              <a:gd name="connsiteY7" fmla="*/ 2078181 h 2743200"/>
              <a:gd name="connsiteX8" fmla="*/ 706581 w 2355272"/>
              <a:gd name="connsiteY8" fmla="*/ 2050472 h 2743200"/>
              <a:gd name="connsiteX9" fmla="*/ 734291 w 2355272"/>
              <a:gd name="connsiteY9" fmla="*/ 2022763 h 2743200"/>
              <a:gd name="connsiteX10" fmla="*/ 817418 w 2355272"/>
              <a:gd name="connsiteY10" fmla="*/ 1995054 h 2743200"/>
              <a:gd name="connsiteX11" fmla="*/ 858981 w 2355272"/>
              <a:gd name="connsiteY11" fmla="*/ 1981200 h 2743200"/>
              <a:gd name="connsiteX12" fmla="*/ 983672 w 2355272"/>
              <a:gd name="connsiteY12" fmla="*/ 1925781 h 2743200"/>
              <a:gd name="connsiteX13" fmla="*/ 1066800 w 2355272"/>
              <a:gd name="connsiteY13" fmla="*/ 1898072 h 2743200"/>
              <a:gd name="connsiteX14" fmla="*/ 1108363 w 2355272"/>
              <a:gd name="connsiteY14" fmla="*/ 1870363 h 2743200"/>
              <a:gd name="connsiteX15" fmla="*/ 1163781 w 2355272"/>
              <a:gd name="connsiteY15" fmla="*/ 1884218 h 2743200"/>
              <a:gd name="connsiteX16" fmla="*/ 1149927 w 2355272"/>
              <a:gd name="connsiteY16" fmla="*/ 1925781 h 2743200"/>
              <a:gd name="connsiteX17" fmla="*/ 1066800 w 2355272"/>
              <a:gd name="connsiteY17" fmla="*/ 1981200 h 2743200"/>
              <a:gd name="connsiteX18" fmla="*/ 1039091 w 2355272"/>
              <a:gd name="connsiteY18" fmla="*/ 2022763 h 2743200"/>
              <a:gd name="connsiteX19" fmla="*/ 928254 w 2355272"/>
              <a:gd name="connsiteY19" fmla="*/ 2078181 h 2743200"/>
              <a:gd name="connsiteX20" fmla="*/ 900545 w 2355272"/>
              <a:gd name="connsiteY20" fmla="*/ 2105891 h 2743200"/>
              <a:gd name="connsiteX21" fmla="*/ 817418 w 2355272"/>
              <a:gd name="connsiteY21" fmla="*/ 2133600 h 2743200"/>
              <a:gd name="connsiteX22" fmla="*/ 775854 w 2355272"/>
              <a:gd name="connsiteY22" fmla="*/ 2161309 h 2743200"/>
              <a:gd name="connsiteX23" fmla="*/ 692727 w 2355272"/>
              <a:gd name="connsiteY23" fmla="*/ 2189018 h 2743200"/>
              <a:gd name="connsiteX24" fmla="*/ 651163 w 2355272"/>
              <a:gd name="connsiteY24" fmla="*/ 2202872 h 2743200"/>
              <a:gd name="connsiteX25" fmla="*/ 609600 w 2355272"/>
              <a:gd name="connsiteY25" fmla="*/ 2244436 h 2743200"/>
              <a:gd name="connsiteX26" fmla="*/ 581891 w 2355272"/>
              <a:gd name="connsiteY26" fmla="*/ 2286000 h 2743200"/>
              <a:gd name="connsiteX27" fmla="*/ 540327 w 2355272"/>
              <a:gd name="connsiteY27" fmla="*/ 2299854 h 2743200"/>
              <a:gd name="connsiteX28" fmla="*/ 720436 w 2355272"/>
              <a:gd name="connsiteY28" fmla="*/ 2369127 h 2743200"/>
              <a:gd name="connsiteX29" fmla="*/ 762000 w 2355272"/>
              <a:gd name="connsiteY29" fmla="*/ 2341418 h 2743200"/>
              <a:gd name="connsiteX30" fmla="*/ 817418 w 2355272"/>
              <a:gd name="connsiteY30" fmla="*/ 2286000 h 2743200"/>
              <a:gd name="connsiteX31" fmla="*/ 886691 w 2355272"/>
              <a:gd name="connsiteY31" fmla="*/ 2202872 h 2743200"/>
              <a:gd name="connsiteX32" fmla="*/ 969818 w 2355272"/>
              <a:gd name="connsiteY32" fmla="*/ 2175163 h 2743200"/>
              <a:gd name="connsiteX33" fmla="*/ 1039091 w 2355272"/>
              <a:gd name="connsiteY33" fmla="*/ 2119745 h 2743200"/>
              <a:gd name="connsiteX34" fmla="*/ 1094509 w 2355272"/>
              <a:gd name="connsiteY34" fmla="*/ 2064327 h 2743200"/>
              <a:gd name="connsiteX35" fmla="*/ 1122218 w 2355272"/>
              <a:gd name="connsiteY35" fmla="*/ 2022763 h 2743200"/>
              <a:gd name="connsiteX36" fmla="*/ 1163781 w 2355272"/>
              <a:gd name="connsiteY36" fmla="*/ 1995054 h 2743200"/>
              <a:gd name="connsiteX37" fmla="*/ 1233054 w 2355272"/>
              <a:gd name="connsiteY37" fmla="*/ 1939636 h 2743200"/>
              <a:gd name="connsiteX38" fmla="*/ 1260763 w 2355272"/>
              <a:gd name="connsiteY38" fmla="*/ 1898072 h 2743200"/>
              <a:gd name="connsiteX39" fmla="*/ 1343891 w 2355272"/>
              <a:gd name="connsiteY39" fmla="*/ 1842654 h 2743200"/>
              <a:gd name="connsiteX40" fmla="*/ 1399309 w 2355272"/>
              <a:gd name="connsiteY40" fmla="*/ 1773381 h 2743200"/>
              <a:gd name="connsiteX41" fmla="*/ 1427018 w 2355272"/>
              <a:gd name="connsiteY41" fmla="*/ 1731818 h 2743200"/>
              <a:gd name="connsiteX42" fmla="*/ 1468581 w 2355272"/>
              <a:gd name="connsiteY42" fmla="*/ 1704109 h 2743200"/>
              <a:gd name="connsiteX43" fmla="*/ 1524000 w 2355272"/>
              <a:gd name="connsiteY43" fmla="*/ 1579418 h 2743200"/>
              <a:gd name="connsiteX44" fmla="*/ 1565563 w 2355272"/>
              <a:gd name="connsiteY44" fmla="*/ 1537854 h 2743200"/>
              <a:gd name="connsiteX45" fmla="*/ 1607127 w 2355272"/>
              <a:gd name="connsiteY45" fmla="*/ 1510145 h 2743200"/>
              <a:gd name="connsiteX46" fmla="*/ 1662545 w 2355272"/>
              <a:gd name="connsiteY46" fmla="*/ 1496291 h 2743200"/>
              <a:gd name="connsiteX47" fmla="*/ 1745672 w 2355272"/>
              <a:gd name="connsiteY47" fmla="*/ 1440872 h 2743200"/>
              <a:gd name="connsiteX48" fmla="*/ 1828800 w 2355272"/>
              <a:gd name="connsiteY48" fmla="*/ 1399309 h 2743200"/>
              <a:gd name="connsiteX49" fmla="*/ 1939636 w 2355272"/>
              <a:gd name="connsiteY49" fmla="*/ 1302327 h 2743200"/>
              <a:gd name="connsiteX50" fmla="*/ 1981200 w 2355272"/>
              <a:gd name="connsiteY50" fmla="*/ 1274618 h 2743200"/>
              <a:gd name="connsiteX51" fmla="*/ 2022763 w 2355272"/>
              <a:gd name="connsiteY51" fmla="*/ 1260763 h 2743200"/>
              <a:gd name="connsiteX52" fmla="*/ 2105891 w 2355272"/>
              <a:gd name="connsiteY52" fmla="*/ 1219200 h 2743200"/>
              <a:gd name="connsiteX53" fmla="*/ 2147454 w 2355272"/>
              <a:gd name="connsiteY53" fmla="*/ 1191491 h 2743200"/>
              <a:gd name="connsiteX54" fmla="*/ 2202872 w 2355272"/>
              <a:gd name="connsiteY54" fmla="*/ 1122218 h 2743200"/>
              <a:gd name="connsiteX55" fmla="*/ 2244436 w 2355272"/>
              <a:gd name="connsiteY55" fmla="*/ 1094509 h 2743200"/>
              <a:gd name="connsiteX56" fmla="*/ 2272145 w 2355272"/>
              <a:gd name="connsiteY56" fmla="*/ 1052945 h 2743200"/>
              <a:gd name="connsiteX57" fmla="*/ 2341418 w 2355272"/>
              <a:gd name="connsiteY57" fmla="*/ 983672 h 2743200"/>
              <a:gd name="connsiteX58" fmla="*/ 2355272 w 2355272"/>
              <a:gd name="connsiteY58" fmla="*/ 942109 h 2743200"/>
              <a:gd name="connsiteX59" fmla="*/ 2313709 w 2355272"/>
              <a:gd name="connsiteY59" fmla="*/ 858981 h 2743200"/>
              <a:gd name="connsiteX60" fmla="*/ 2258291 w 2355272"/>
              <a:gd name="connsiteY60" fmla="*/ 845127 h 2743200"/>
              <a:gd name="connsiteX61" fmla="*/ 2230581 w 2355272"/>
              <a:gd name="connsiteY61" fmla="*/ 817418 h 2743200"/>
              <a:gd name="connsiteX62" fmla="*/ 2189018 w 2355272"/>
              <a:gd name="connsiteY62" fmla="*/ 803563 h 2743200"/>
              <a:gd name="connsiteX63" fmla="*/ 1856509 w 2355272"/>
              <a:gd name="connsiteY63" fmla="*/ 789709 h 2743200"/>
              <a:gd name="connsiteX64" fmla="*/ 900545 w 2355272"/>
              <a:gd name="connsiteY64" fmla="*/ 762000 h 2743200"/>
              <a:gd name="connsiteX65" fmla="*/ 789709 w 2355272"/>
              <a:gd name="connsiteY65" fmla="*/ 748145 h 2743200"/>
              <a:gd name="connsiteX66" fmla="*/ 665018 w 2355272"/>
              <a:gd name="connsiteY66" fmla="*/ 734291 h 2743200"/>
              <a:gd name="connsiteX67" fmla="*/ 415636 w 2355272"/>
              <a:gd name="connsiteY67" fmla="*/ 720436 h 2743200"/>
              <a:gd name="connsiteX68" fmla="*/ 374072 w 2355272"/>
              <a:gd name="connsiteY68" fmla="*/ 706581 h 2743200"/>
              <a:gd name="connsiteX69" fmla="*/ 360218 w 2355272"/>
              <a:gd name="connsiteY69" fmla="*/ 484909 h 2743200"/>
              <a:gd name="connsiteX70" fmla="*/ 401781 w 2355272"/>
              <a:gd name="connsiteY70" fmla="*/ 457200 h 2743200"/>
              <a:gd name="connsiteX71" fmla="*/ 471054 w 2355272"/>
              <a:gd name="connsiteY71" fmla="*/ 415636 h 2743200"/>
              <a:gd name="connsiteX72" fmla="*/ 554181 w 2355272"/>
              <a:gd name="connsiteY72" fmla="*/ 360218 h 2743200"/>
              <a:gd name="connsiteX73" fmla="*/ 595745 w 2355272"/>
              <a:gd name="connsiteY73" fmla="*/ 332509 h 2743200"/>
              <a:gd name="connsiteX74" fmla="*/ 678872 w 2355272"/>
              <a:gd name="connsiteY74" fmla="*/ 290945 h 2743200"/>
              <a:gd name="connsiteX75" fmla="*/ 762000 w 2355272"/>
              <a:gd name="connsiteY75" fmla="*/ 263236 h 2743200"/>
              <a:gd name="connsiteX76" fmla="*/ 845127 w 2355272"/>
              <a:gd name="connsiteY76" fmla="*/ 221672 h 2743200"/>
              <a:gd name="connsiteX77" fmla="*/ 886691 w 2355272"/>
              <a:gd name="connsiteY77" fmla="*/ 180109 h 2743200"/>
              <a:gd name="connsiteX78" fmla="*/ 886691 w 2355272"/>
              <a:gd name="connsiteY78" fmla="*/ 96981 h 2743200"/>
              <a:gd name="connsiteX79" fmla="*/ 845127 w 2355272"/>
              <a:gd name="connsiteY79" fmla="*/ 69272 h 2743200"/>
              <a:gd name="connsiteX80" fmla="*/ 817418 w 2355272"/>
              <a:gd name="connsiteY80" fmla="*/ 27709 h 2743200"/>
              <a:gd name="connsiteX81" fmla="*/ 748145 w 2355272"/>
              <a:gd name="connsiteY81" fmla="*/ 13854 h 2743200"/>
              <a:gd name="connsiteX82" fmla="*/ 706581 w 2355272"/>
              <a:gd name="connsiteY82" fmla="*/ 0 h 2743200"/>
              <a:gd name="connsiteX83" fmla="*/ 110836 w 2355272"/>
              <a:gd name="connsiteY83" fmla="*/ 13854 h 2743200"/>
              <a:gd name="connsiteX84" fmla="*/ 96981 w 2355272"/>
              <a:gd name="connsiteY84" fmla="*/ 55418 h 2743200"/>
              <a:gd name="connsiteX85" fmla="*/ 69272 w 2355272"/>
              <a:gd name="connsiteY85" fmla="*/ 96981 h 2743200"/>
              <a:gd name="connsiteX86" fmla="*/ 55418 w 2355272"/>
              <a:gd name="connsiteY86" fmla="*/ 166254 h 2743200"/>
              <a:gd name="connsiteX87" fmla="*/ 41563 w 2355272"/>
              <a:gd name="connsiteY87" fmla="*/ 207818 h 2743200"/>
              <a:gd name="connsiteX88" fmla="*/ 27709 w 2355272"/>
              <a:gd name="connsiteY88" fmla="*/ 290945 h 2743200"/>
              <a:gd name="connsiteX89" fmla="*/ 13854 w 2355272"/>
              <a:gd name="connsiteY89" fmla="*/ 360218 h 2743200"/>
              <a:gd name="connsiteX90" fmla="*/ 0 w 2355272"/>
              <a:gd name="connsiteY90" fmla="*/ 540327 h 2743200"/>
              <a:gd name="connsiteX91" fmla="*/ 27709 w 2355272"/>
              <a:gd name="connsiteY91" fmla="*/ 1122218 h 2743200"/>
              <a:gd name="connsiteX92" fmla="*/ 41563 w 2355272"/>
              <a:gd name="connsiteY92" fmla="*/ 2036618 h 2743200"/>
              <a:gd name="connsiteX93" fmla="*/ 55418 w 2355272"/>
              <a:gd name="connsiteY93" fmla="*/ 2105891 h 2743200"/>
              <a:gd name="connsiteX94" fmla="*/ 69272 w 2355272"/>
              <a:gd name="connsiteY94" fmla="*/ 2147454 h 2743200"/>
              <a:gd name="connsiteX95" fmla="*/ 83127 w 2355272"/>
              <a:gd name="connsiteY95" fmla="*/ 2299854 h 2743200"/>
              <a:gd name="connsiteX96" fmla="*/ 96981 w 2355272"/>
              <a:gd name="connsiteY96" fmla="*/ 2549236 h 2743200"/>
              <a:gd name="connsiteX97" fmla="*/ 124691 w 2355272"/>
              <a:gd name="connsiteY97" fmla="*/ 2632363 h 2743200"/>
              <a:gd name="connsiteX98" fmla="*/ 152400 w 2355272"/>
              <a:gd name="connsiteY98" fmla="*/ 2715491 h 2743200"/>
              <a:gd name="connsiteX99" fmla="*/ 193963 w 2355272"/>
              <a:gd name="connsiteY99" fmla="*/ 2743200 h 2743200"/>
              <a:gd name="connsiteX100" fmla="*/ 249381 w 2355272"/>
              <a:gd name="connsiteY100" fmla="*/ 2618509 h 2743200"/>
              <a:gd name="connsiteX101" fmla="*/ 263236 w 2355272"/>
              <a:gd name="connsiteY101" fmla="*/ 2576945 h 2743200"/>
              <a:gd name="connsiteX102" fmla="*/ 249381 w 2355272"/>
              <a:gd name="connsiteY102" fmla="*/ 2535381 h 2743200"/>
              <a:gd name="connsiteX103" fmla="*/ 193963 w 2355272"/>
              <a:gd name="connsiteY103" fmla="*/ 2479963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355272" h="2743200">
                <a:moveTo>
                  <a:pt x="180109" y="2576945"/>
                </a:moveTo>
                <a:cubicBezTo>
                  <a:pt x="294223" y="2386752"/>
                  <a:pt x="157177" y="2602471"/>
                  <a:pt x="263236" y="2466109"/>
                </a:cubicBezTo>
                <a:cubicBezTo>
                  <a:pt x="350272" y="2354205"/>
                  <a:pt x="279754" y="2408914"/>
                  <a:pt x="360218" y="2355272"/>
                </a:cubicBezTo>
                <a:cubicBezTo>
                  <a:pt x="439627" y="2236160"/>
                  <a:pt x="333891" y="2376334"/>
                  <a:pt x="429491" y="2299854"/>
                </a:cubicBezTo>
                <a:cubicBezTo>
                  <a:pt x="442493" y="2289452"/>
                  <a:pt x="446798" y="2271293"/>
                  <a:pt x="457200" y="2258291"/>
                </a:cubicBezTo>
                <a:cubicBezTo>
                  <a:pt x="465360" y="2248091"/>
                  <a:pt x="474709" y="2238741"/>
                  <a:pt x="484909" y="2230581"/>
                </a:cubicBezTo>
                <a:cubicBezTo>
                  <a:pt x="552366" y="2176614"/>
                  <a:pt x="503886" y="2231513"/>
                  <a:pt x="581891" y="2161309"/>
                </a:cubicBezTo>
                <a:cubicBezTo>
                  <a:pt x="611018" y="2135095"/>
                  <a:pt x="632413" y="2099918"/>
                  <a:pt x="665018" y="2078181"/>
                </a:cubicBezTo>
                <a:cubicBezTo>
                  <a:pt x="678872" y="2068945"/>
                  <a:pt x="693579" y="2060874"/>
                  <a:pt x="706581" y="2050472"/>
                </a:cubicBezTo>
                <a:cubicBezTo>
                  <a:pt x="716781" y="2042312"/>
                  <a:pt x="722608" y="2028605"/>
                  <a:pt x="734291" y="2022763"/>
                </a:cubicBezTo>
                <a:cubicBezTo>
                  <a:pt x="760415" y="2009701"/>
                  <a:pt x="789709" y="2004290"/>
                  <a:pt x="817418" y="1995054"/>
                </a:cubicBezTo>
                <a:lnTo>
                  <a:pt x="858981" y="1981200"/>
                </a:lnTo>
                <a:cubicBezTo>
                  <a:pt x="924846" y="1937291"/>
                  <a:pt x="884751" y="1958755"/>
                  <a:pt x="983672" y="1925781"/>
                </a:cubicBezTo>
                <a:cubicBezTo>
                  <a:pt x="983677" y="1925779"/>
                  <a:pt x="1066796" y="1898075"/>
                  <a:pt x="1066800" y="1898072"/>
                </a:cubicBezTo>
                <a:lnTo>
                  <a:pt x="1108363" y="1870363"/>
                </a:lnTo>
                <a:cubicBezTo>
                  <a:pt x="1126836" y="1874981"/>
                  <a:pt x="1152356" y="1868985"/>
                  <a:pt x="1163781" y="1884218"/>
                </a:cubicBezTo>
                <a:cubicBezTo>
                  <a:pt x="1172543" y="1895901"/>
                  <a:pt x="1160253" y="1915455"/>
                  <a:pt x="1149927" y="1925781"/>
                </a:cubicBezTo>
                <a:cubicBezTo>
                  <a:pt x="1126379" y="1949329"/>
                  <a:pt x="1066800" y="1981200"/>
                  <a:pt x="1066800" y="1981200"/>
                </a:cubicBezTo>
                <a:cubicBezTo>
                  <a:pt x="1057564" y="1995054"/>
                  <a:pt x="1052732" y="2013214"/>
                  <a:pt x="1039091" y="2022763"/>
                </a:cubicBezTo>
                <a:cubicBezTo>
                  <a:pt x="1005251" y="2046450"/>
                  <a:pt x="928254" y="2078181"/>
                  <a:pt x="928254" y="2078181"/>
                </a:cubicBezTo>
                <a:cubicBezTo>
                  <a:pt x="919018" y="2087418"/>
                  <a:pt x="912228" y="2100049"/>
                  <a:pt x="900545" y="2105891"/>
                </a:cubicBezTo>
                <a:cubicBezTo>
                  <a:pt x="874421" y="2118953"/>
                  <a:pt x="841720" y="2117399"/>
                  <a:pt x="817418" y="2133600"/>
                </a:cubicBezTo>
                <a:cubicBezTo>
                  <a:pt x="803563" y="2142836"/>
                  <a:pt x="791070" y="2154546"/>
                  <a:pt x="775854" y="2161309"/>
                </a:cubicBezTo>
                <a:cubicBezTo>
                  <a:pt x="749164" y="2173171"/>
                  <a:pt x="720436" y="2179782"/>
                  <a:pt x="692727" y="2189018"/>
                </a:cubicBezTo>
                <a:lnTo>
                  <a:pt x="651163" y="2202872"/>
                </a:lnTo>
                <a:cubicBezTo>
                  <a:pt x="637309" y="2216727"/>
                  <a:pt x="622143" y="2229384"/>
                  <a:pt x="609600" y="2244436"/>
                </a:cubicBezTo>
                <a:cubicBezTo>
                  <a:pt x="598940" y="2257228"/>
                  <a:pt x="594893" y="2275598"/>
                  <a:pt x="581891" y="2286000"/>
                </a:cubicBezTo>
                <a:cubicBezTo>
                  <a:pt x="570487" y="2295123"/>
                  <a:pt x="554182" y="2295236"/>
                  <a:pt x="540327" y="2299854"/>
                </a:cubicBezTo>
                <a:cubicBezTo>
                  <a:pt x="441285" y="2448417"/>
                  <a:pt x="451664" y="2384936"/>
                  <a:pt x="720436" y="2369127"/>
                </a:cubicBezTo>
                <a:cubicBezTo>
                  <a:pt x="734291" y="2359891"/>
                  <a:pt x="751598" y="2354420"/>
                  <a:pt x="762000" y="2341418"/>
                </a:cubicBezTo>
                <a:cubicBezTo>
                  <a:pt x="815738" y="2274244"/>
                  <a:pt x="726733" y="2316227"/>
                  <a:pt x="817418" y="2286000"/>
                </a:cubicBezTo>
                <a:cubicBezTo>
                  <a:pt x="834665" y="2260130"/>
                  <a:pt x="858453" y="2218560"/>
                  <a:pt x="886691" y="2202872"/>
                </a:cubicBezTo>
                <a:cubicBezTo>
                  <a:pt x="912223" y="2188687"/>
                  <a:pt x="945516" y="2191365"/>
                  <a:pt x="969818" y="2175163"/>
                </a:cubicBezTo>
                <a:cubicBezTo>
                  <a:pt x="1022250" y="2140208"/>
                  <a:pt x="999607" y="2159228"/>
                  <a:pt x="1039091" y="2119745"/>
                </a:cubicBezTo>
                <a:cubicBezTo>
                  <a:pt x="1069318" y="2029060"/>
                  <a:pt x="1027335" y="2118065"/>
                  <a:pt x="1094509" y="2064327"/>
                </a:cubicBezTo>
                <a:cubicBezTo>
                  <a:pt x="1107511" y="2053925"/>
                  <a:pt x="1110444" y="2034537"/>
                  <a:pt x="1122218" y="2022763"/>
                </a:cubicBezTo>
                <a:cubicBezTo>
                  <a:pt x="1133992" y="2010989"/>
                  <a:pt x="1150779" y="2005456"/>
                  <a:pt x="1163781" y="1995054"/>
                </a:cubicBezTo>
                <a:cubicBezTo>
                  <a:pt x="1262489" y="1916088"/>
                  <a:pt x="1105129" y="2024920"/>
                  <a:pt x="1233054" y="1939636"/>
                </a:cubicBezTo>
                <a:cubicBezTo>
                  <a:pt x="1242290" y="1925781"/>
                  <a:pt x="1248232" y="1909037"/>
                  <a:pt x="1260763" y="1898072"/>
                </a:cubicBezTo>
                <a:cubicBezTo>
                  <a:pt x="1285826" y="1876142"/>
                  <a:pt x="1343891" y="1842654"/>
                  <a:pt x="1343891" y="1842654"/>
                </a:cubicBezTo>
                <a:cubicBezTo>
                  <a:pt x="1429175" y="1714729"/>
                  <a:pt x="1320343" y="1872089"/>
                  <a:pt x="1399309" y="1773381"/>
                </a:cubicBezTo>
                <a:cubicBezTo>
                  <a:pt x="1409711" y="1760379"/>
                  <a:pt x="1415244" y="1743592"/>
                  <a:pt x="1427018" y="1731818"/>
                </a:cubicBezTo>
                <a:cubicBezTo>
                  <a:pt x="1438792" y="1720044"/>
                  <a:pt x="1454727" y="1713345"/>
                  <a:pt x="1468581" y="1704109"/>
                </a:cubicBezTo>
                <a:cubicBezTo>
                  <a:pt x="1488719" y="1643695"/>
                  <a:pt x="1487407" y="1623330"/>
                  <a:pt x="1524000" y="1579418"/>
                </a:cubicBezTo>
                <a:cubicBezTo>
                  <a:pt x="1536543" y="1564366"/>
                  <a:pt x="1550511" y="1550397"/>
                  <a:pt x="1565563" y="1537854"/>
                </a:cubicBezTo>
                <a:cubicBezTo>
                  <a:pt x="1578355" y="1527194"/>
                  <a:pt x="1591822" y="1516704"/>
                  <a:pt x="1607127" y="1510145"/>
                </a:cubicBezTo>
                <a:cubicBezTo>
                  <a:pt x="1624629" y="1502644"/>
                  <a:pt x="1644072" y="1500909"/>
                  <a:pt x="1662545" y="1496291"/>
                </a:cubicBezTo>
                <a:cubicBezTo>
                  <a:pt x="1711930" y="1446904"/>
                  <a:pt x="1667389" y="1485605"/>
                  <a:pt x="1745672" y="1440872"/>
                </a:cubicBezTo>
                <a:cubicBezTo>
                  <a:pt x="1820871" y="1397901"/>
                  <a:pt x="1752597" y="1424709"/>
                  <a:pt x="1828800" y="1399309"/>
                </a:cubicBezTo>
                <a:cubicBezTo>
                  <a:pt x="1874981" y="1330036"/>
                  <a:pt x="1842655" y="1366981"/>
                  <a:pt x="1939636" y="1302327"/>
                </a:cubicBezTo>
                <a:cubicBezTo>
                  <a:pt x="1953491" y="1293091"/>
                  <a:pt x="1965403" y="1279884"/>
                  <a:pt x="1981200" y="1274618"/>
                </a:cubicBezTo>
                <a:cubicBezTo>
                  <a:pt x="1995054" y="1270000"/>
                  <a:pt x="2009701" y="1267294"/>
                  <a:pt x="2022763" y="1260763"/>
                </a:cubicBezTo>
                <a:cubicBezTo>
                  <a:pt x="2130182" y="1207053"/>
                  <a:pt x="2001429" y="1254019"/>
                  <a:pt x="2105891" y="1219200"/>
                </a:cubicBezTo>
                <a:cubicBezTo>
                  <a:pt x="2119745" y="1209964"/>
                  <a:pt x="2134452" y="1201893"/>
                  <a:pt x="2147454" y="1191491"/>
                </a:cubicBezTo>
                <a:cubicBezTo>
                  <a:pt x="2216009" y="1136645"/>
                  <a:pt x="2130858" y="1194231"/>
                  <a:pt x="2202872" y="1122218"/>
                </a:cubicBezTo>
                <a:cubicBezTo>
                  <a:pt x="2214646" y="1110444"/>
                  <a:pt x="2230581" y="1103745"/>
                  <a:pt x="2244436" y="1094509"/>
                </a:cubicBezTo>
                <a:cubicBezTo>
                  <a:pt x="2253672" y="1080654"/>
                  <a:pt x="2260371" y="1064719"/>
                  <a:pt x="2272145" y="1052945"/>
                </a:cubicBezTo>
                <a:cubicBezTo>
                  <a:pt x="2364509" y="960581"/>
                  <a:pt x="2267527" y="1094509"/>
                  <a:pt x="2341418" y="983672"/>
                </a:cubicBezTo>
                <a:cubicBezTo>
                  <a:pt x="2346036" y="969818"/>
                  <a:pt x="2355272" y="956713"/>
                  <a:pt x="2355272" y="942109"/>
                </a:cubicBezTo>
                <a:cubicBezTo>
                  <a:pt x="2355272" y="923668"/>
                  <a:pt x="2327719" y="868321"/>
                  <a:pt x="2313709" y="858981"/>
                </a:cubicBezTo>
                <a:cubicBezTo>
                  <a:pt x="2297866" y="848419"/>
                  <a:pt x="2276764" y="849745"/>
                  <a:pt x="2258291" y="845127"/>
                </a:cubicBezTo>
                <a:cubicBezTo>
                  <a:pt x="2249054" y="835891"/>
                  <a:pt x="2241782" y="824139"/>
                  <a:pt x="2230581" y="817418"/>
                </a:cubicBezTo>
                <a:cubicBezTo>
                  <a:pt x="2218058" y="809904"/>
                  <a:pt x="2203582" y="804642"/>
                  <a:pt x="2189018" y="803563"/>
                </a:cubicBezTo>
                <a:cubicBezTo>
                  <a:pt x="2078389" y="795368"/>
                  <a:pt x="1967345" y="794327"/>
                  <a:pt x="1856509" y="789709"/>
                </a:cubicBezTo>
                <a:cubicBezTo>
                  <a:pt x="1402247" y="748411"/>
                  <a:pt x="1939284" y="793477"/>
                  <a:pt x="900545" y="762000"/>
                </a:cubicBezTo>
                <a:cubicBezTo>
                  <a:pt x="863329" y="760872"/>
                  <a:pt x="826687" y="752495"/>
                  <a:pt x="789709" y="748145"/>
                </a:cubicBezTo>
                <a:cubicBezTo>
                  <a:pt x="748176" y="743259"/>
                  <a:pt x="706723" y="737380"/>
                  <a:pt x="665018" y="734291"/>
                </a:cubicBezTo>
                <a:cubicBezTo>
                  <a:pt x="581990" y="728141"/>
                  <a:pt x="498763" y="725054"/>
                  <a:pt x="415636" y="720436"/>
                </a:cubicBezTo>
                <a:cubicBezTo>
                  <a:pt x="401781" y="715818"/>
                  <a:pt x="385476" y="715704"/>
                  <a:pt x="374072" y="706581"/>
                </a:cubicBezTo>
                <a:cubicBezTo>
                  <a:pt x="312067" y="656978"/>
                  <a:pt x="348322" y="529520"/>
                  <a:pt x="360218" y="484909"/>
                </a:cubicBezTo>
                <a:cubicBezTo>
                  <a:pt x="364508" y="468820"/>
                  <a:pt x="388779" y="467602"/>
                  <a:pt x="401781" y="457200"/>
                </a:cubicBezTo>
                <a:cubicBezTo>
                  <a:pt x="514808" y="366779"/>
                  <a:pt x="333259" y="492190"/>
                  <a:pt x="471054" y="415636"/>
                </a:cubicBezTo>
                <a:cubicBezTo>
                  <a:pt x="500165" y="399463"/>
                  <a:pt x="526472" y="378691"/>
                  <a:pt x="554181" y="360218"/>
                </a:cubicBezTo>
                <a:cubicBezTo>
                  <a:pt x="568036" y="350982"/>
                  <a:pt x="579948" y="337775"/>
                  <a:pt x="595745" y="332509"/>
                </a:cubicBezTo>
                <a:cubicBezTo>
                  <a:pt x="747341" y="281976"/>
                  <a:pt x="517715" y="362570"/>
                  <a:pt x="678872" y="290945"/>
                </a:cubicBezTo>
                <a:cubicBezTo>
                  <a:pt x="705563" y="279082"/>
                  <a:pt x="737697" y="279438"/>
                  <a:pt x="762000" y="263236"/>
                </a:cubicBezTo>
                <a:cubicBezTo>
                  <a:pt x="815714" y="227426"/>
                  <a:pt x="787767" y="240793"/>
                  <a:pt x="845127" y="221672"/>
                </a:cubicBezTo>
                <a:cubicBezTo>
                  <a:pt x="858982" y="207818"/>
                  <a:pt x="875823" y="196412"/>
                  <a:pt x="886691" y="180109"/>
                </a:cubicBezTo>
                <a:cubicBezTo>
                  <a:pt x="903484" y="154920"/>
                  <a:pt x="906842" y="122170"/>
                  <a:pt x="886691" y="96981"/>
                </a:cubicBezTo>
                <a:cubicBezTo>
                  <a:pt x="876289" y="83979"/>
                  <a:pt x="858982" y="78508"/>
                  <a:pt x="845127" y="69272"/>
                </a:cubicBezTo>
                <a:cubicBezTo>
                  <a:pt x="835891" y="55418"/>
                  <a:pt x="831875" y="35970"/>
                  <a:pt x="817418" y="27709"/>
                </a:cubicBezTo>
                <a:cubicBezTo>
                  <a:pt x="796972" y="16026"/>
                  <a:pt x="770990" y="19565"/>
                  <a:pt x="748145" y="13854"/>
                </a:cubicBezTo>
                <a:cubicBezTo>
                  <a:pt x="733977" y="10312"/>
                  <a:pt x="720436" y="4618"/>
                  <a:pt x="706581" y="0"/>
                </a:cubicBezTo>
                <a:cubicBezTo>
                  <a:pt x="507999" y="4618"/>
                  <a:pt x="308656" y="-4130"/>
                  <a:pt x="110836" y="13854"/>
                </a:cubicBezTo>
                <a:cubicBezTo>
                  <a:pt x="96292" y="15176"/>
                  <a:pt x="103512" y="42356"/>
                  <a:pt x="96981" y="55418"/>
                </a:cubicBezTo>
                <a:cubicBezTo>
                  <a:pt x="89534" y="70311"/>
                  <a:pt x="78508" y="83127"/>
                  <a:pt x="69272" y="96981"/>
                </a:cubicBezTo>
                <a:cubicBezTo>
                  <a:pt x="64654" y="120072"/>
                  <a:pt x="61129" y="143409"/>
                  <a:pt x="55418" y="166254"/>
                </a:cubicBezTo>
                <a:cubicBezTo>
                  <a:pt x="51876" y="180422"/>
                  <a:pt x="44731" y="193562"/>
                  <a:pt x="41563" y="207818"/>
                </a:cubicBezTo>
                <a:cubicBezTo>
                  <a:pt x="35469" y="235240"/>
                  <a:pt x="32734" y="263307"/>
                  <a:pt x="27709" y="290945"/>
                </a:cubicBezTo>
                <a:cubicBezTo>
                  <a:pt x="23497" y="314113"/>
                  <a:pt x="18472" y="337127"/>
                  <a:pt x="13854" y="360218"/>
                </a:cubicBezTo>
                <a:cubicBezTo>
                  <a:pt x="9236" y="420254"/>
                  <a:pt x="0" y="480113"/>
                  <a:pt x="0" y="540327"/>
                </a:cubicBezTo>
                <a:cubicBezTo>
                  <a:pt x="0" y="877030"/>
                  <a:pt x="3945" y="884590"/>
                  <a:pt x="27709" y="1122218"/>
                </a:cubicBezTo>
                <a:cubicBezTo>
                  <a:pt x="32327" y="1427018"/>
                  <a:pt x="32980" y="1731904"/>
                  <a:pt x="41563" y="2036618"/>
                </a:cubicBezTo>
                <a:cubicBezTo>
                  <a:pt x="42226" y="2060157"/>
                  <a:pt x="49707" y="2083046"/>
                  <a:pt x="55418" y="2105891"/>
                </a:cubicBezTo>
                <a:cubicBezTo>
                  <a:pt x="58960" y="2120059"/>
                  <a:pt x="64654" y="2133600"/>
                  <a:pt x="69272" y="2147454"/>
                </a:cubicBezTo>
                <a:cubicBezTo>
                  <a:pt x="73890" y="2198254"/>
                  <a:pt x="79617" y="2248965"/>
                  <a:pt x="83127" y="2299854"/>
                </a:cubicBezTo>
                <a:cubicBezTo>
                  <a:pt x="88855" y="2382912"/>
                  <a:pt x="86654" y="2466623"/>
                  <a:pt x="96981" y="2549236"/>
                </a:cubicBezTo>
                <a:cubicBezTo>
                  <a:pt x="100604" y="2578218"/>
                  <a:pt x="115455" y="2604654"/>
                  <a:pt x="124691" y="2632363"/>
                </a:cubicBezTo>
                <a:cubicBezTo>
                  <a:pt x="124692" y="2632365"/>
                  <a:pt x="152398" y="2715490"/>
                  <a:pt x="152400" y="2715491"/>
                </a:cubicBezTo>
                <a:lnTo>
                  <a:pt x="193963" y="2743200"/>
                </a:lnTo>
                <a:cubicBezTo>
                  <a:pt x="237874" y="2677333"/>
                  <a:pt x="216406" y="2717433"/>
                  <a:pt x="249381" y="2618509"/>
                </a:cubicBezTo>
                <a:lnTo>
                  <a:pt x="263236" y="2576945"/>
                </a:lnTo>
                <a:cubicBezTo>
                  <a:pt x="258618" y="2563090"/>
                  <a:pt x="260785" y="2544504"/>
                  <a:pt x="249381" y="2535381"/>
                </a:cubicBezTo>
                <a:cubicBezTo>
                  <a:pt x="180522" y="2480294"/>
                  <a:pt x="193963" y="2568125"/>
                  <a:pt x="193963" y="2479963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01" t="45833" r="22471" b="16856"/>
          <a:stretch/>
        </p:blipFill>
        <p:spPr bwMode="auto">
          <a:xfrm>
            <a:off x="1331640" y="2060848"/>
            <a:ext cx="7056784" cy="39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ivre 3"/>
          <p:cNvSpPr/>
          <p:nvPr/>
        </p:nvSpPr>
        <p:spPr bwMode="auto">
          <a:xfrm>
            <a:off x="1246909" y="4350327"/>
            <a:ext cx="2909455" cy="1690255"/>
          </a:xfrm>
          <a:custGeom>
            <a:avLst/>
            <a:gdLst>
              <a:gd name="connsiteX0" fmla="*/ 609600 w 2909455"/>
              <a:gd name="connsiteY0" fmla="*/ 1648691 h 1690255"/>
              <a:gd name="connsiteX1" fmla="*/ 665018 w 2909455"/>
              <a:gd name="connsiteY1" fmla="*/ 1579418 h 1690255"/>
              <a:gd name="connsiteX2" fmla="*/ 817418 w 2909455"/>
              <a:gd name="connsiteY2" fmla="*/ 1454728 h 1690255"/>
              <a:gd name="connsiteX3" fmla="*/ 900546 w 2909455"/>
              <a:gd name="connsiteY3" fmla="*/ 1371600 h 1690255"/>
              <a:gd name="connsiteX4" fmla="*/ 942109 w 2909455"/>
              <a:gd name="connsiteY4" fmla="*/ 1316182 h 1690255"/>
              <a:gd name="connsiteX5" fmla="*/ 983673 w 2909455"/>
              <a:gd name="connsiteY5" fmla="*/ 1288473 h 1690255"/>
              <a:gd name="connsiteX6" fmla="*/ 1025236 w 2909455"/>
              <a:gd name="connsiteY6" fmla="*/ 1233055 h 1690255"/>
              <a:gd name="connsiteX7" fmla="*/ 1108364 w 2909455"/>
              <a:gd name="connsiteY7" fmla="*/ 1163782 h 1690255"/>
              <a:gd name="connsiteX8" fmla="*/ 1149927 w 2909455"/>
              <a:gd name="connsiteY8" fmla="*/ 1149928 h 1690255"/>
              <a:gd name="connsiteX9" fmla="*/ 1205346 w 2909455"/>
              <a:gd name="connsiteY9" fmla="*/ 1094509 h 1690255"/>
              <a:gd name="connsiteX10" fmla="*/ 1246909 w 2909455"/>
              <a:gd name="connsiteY10" fmla="*/ 1052946 h 1690255"/>
              <a:gd name="connsiteX11" fmla="*/ 1330036 w 2909455"/>
              <a:gd name="connsiteY11" fmla="*/ 1025237 h 1690255"/>
              <a:gd name="connsiteX12" fmla="*/ 1468582 w 2909455"/>
              <a:gd name="connsiteY12" fmla="*/ 942109 h 1690255"/>
              <a:gd name="connsiteX13" fmla="*/ 1468582 w 2909455"/>
              <a:gd name="connsiteY13" fmla="*/ 942109 h 1690255"/>
              <a:gd name="connsiteX14" fmla="*/ 1524000 w 2909455"/>
              <a:gd name="connsiteY14" fmla="*/ 900546 h 1690255"/>
              <a:gd name="connsiteX15" fmla="*/ 1593273 w 2909455"/>
              <a:gd name="connsiteY15" fmla="*/ 886691 h 1690255"/>
              <a:gd name="connsiteX16" fmla="*/ 1759527 w 2909455"/>
              <a:gd name="connsiteY16" fmla="*/ 789709 h 1690255"/>
              <a:gd name="connsiteX17" fmla="*/ 1814946 w 2909455"/>
              <a:gd name="connsiteY17" fmla="*/ 775855 h 1690255"/>
              <a:gd name="connsiteX18" fmla="*/ 1898073 w 2909455"/>
              <a:gd name="connsiteY18" fmla="*/ 720437 h 1690255"/>
              <a:gd name="connsiteX19" fmla="*/ 1981200 w 2909455"/>
              <a:gd name="connsiteY19" fmla="*/ 692728 h 1690255"/>
              <a:gd name="connsiteX20" fmla="*/ 2078182 w 2909455"/>
              <a:gd name="connsiteY20" fmla="*/ 651164 h 1690255"/>
              <a:gd name="connsiteX21" fmla="*/ 2119746 w 2909455"/>
              <a:gd name="connsiteY21" fmla="*/ 623455 h 1690255"/>
              <a:gd name="connsiteX22" fmla="*/ 2161309 w 2909455"/>
              <a:gd name="connsiteY22" fmla="*/ 609600 h 1690255"/>
              <a:gd name="connsiteX23" fmla="*/ 2189018 w 2909455"/>
              <a:gd name="connsiteY23" fmla="*/ 568037 h 1690255"/>
              <a:gd name="connsiteX24" fmla="*/ 2286000 w 2909455"/>
              <a:gd name="connsiteY24" fmla="*/ 526473 h 1690255"/>
              <a:gd name="connsiteX25" fmla="*/ 2424546 w 2909455"/>
              <a:gd name="connsiteY25" fmla="*/ 457200 h 1690255"/>
              <a:gd name="connsiteX26" fmla="*/ 2535382 w 2909455"/>
              <a:gd name="connsiteY26" fmla="*/ 387928 h 1690255"/>
              <a:gd name="connsiteX27" fmla="*/ 2576946 w 2909455"/>
              <a:gd name="connsiteY27" fmla="*/ 374073 h 1690255"/>
              <a:gd name="connsiteX28" fmla="*/ 2604655 w 2909455"/>
              <a:gd name="connsiteY28" fmla="*/ 332509 h 1690255"/>
              <a:gd name="connsiteX29" fmla="*/ 2646218 w 2909455"/>
              <a:gd name="connsiteY29" fmla="*/ 318655 h 1690255"/>
              <a:gd name="connsiteX30" fmla="*/ 2687782 w 2909455"/>
              <a:gd name="connsiteY30" fmla="*/ 290946 h 1690255"/>
              <a:gd name="connsiteX31" fmla="*/ 2729346 w 2909455"/>
              <a:gd name="connsiteY31" fmla="*/ 277091 h 1690255"/>
              <a:gd name="connsiteX32" fmla="*/ 2812473 w 2909455"/>
              <a:gd name="connsiteY32" fmla="*/ 235528 h 1690255"/>
              <a:gd name="connsiteX33" fmla="*/ 2909455 w 2909455"/>
              <a:gd name="connsiteY33" fmla="*/ 124691 h 1690255"/>
              <a:gd name="connsiteX34" fmla="*/ 2867891 w 2909455"/>
              <a:gd name="connsiteY34" fmla="*/ 96982 h 1690255"/>
              <a:gd name="connsiteX35" fmla="*/ 2424546 w 2909455"/>
              <a:gd name="connsiteY35" fmla="*/ 96982 h 1690255"/>
              <a:gd name="connsiteX36" fmla="*/ 2396836 w 2909455"/>
              <a:gd name="connsiteY36" fmla="*/ 124691 h 1690255"/>
              <a:gd name="connsiteX37" fmla="*/ 2355273 w 2909455"/>
              <a:gd name="connsiteY37" fmla="*/ 152400 h 1690255"/>
              <a:gd name="connsiteX38" fmla="*/ 2327564 w 2909455"/>
              <a:gd name="connsiteY38" fmla="*/ 193964 h 1690255"/>
              <a:gd name="connsiteX39" fmla="*/ 2244436 w 2909455"/>
              <a:gd name="connsiteY39" fmla="*/ 235528 h 1690255"/>
              <a:gd name="connsiteX40" fmla="*/ 2008909 w 2909455"/>
              <a:gd name="connsiteY40" fmla="*/ 193964 h 1690255"/>
              <a:gd name="connsiteX41" fmla="*/ 1925782 w 2909455"/>
              <a:gd name="connsiteY41" fmla="*/ 166255 h 1690255"/>
              <a:gd name="connsiteX42" fmla="*/ 1884218 w 2909455"/>
              <a:gd name="connsiteY42" fmla="*/ 138546 h 1690255"/>
              <a:gd name="connsiteX43" fmla="*/ 1828800 w 2909455"/>
              <a:gd name="connsiteY43" fmla="*/ 124691 h 1690255"/>
              <a:gd name="connsiteX44" fmla="*/ 1745673 w 2909455"/>
              <a:gd name="connsiteY44" fmla="*/ 96982 h 1690255"/>
              <a:gd name="connsiteX45" fmla="*/ 1704109 w 2909455"/>
              <a:gd name="connsiteY45" fmla="*/ 83128 h 1690255"/>
              <a:gd name="connsiteX46" fmla="*/ 1662546 w 2909455"/>
              <a:gd name="connsiteY46" fmla="*/ 69273 h 1690255"/>
              <a:gd name="connsiteX47" fmla="*/ 1593273 w 2909455"/>
              <a:gd name="connsiteY47" fmla="*/ 13855 h 1690255"/>
              <a:gd name="connsiteX48" fmla="*/ 1551709 w 2909455"/>
              <a:gd name="connsiteY48" fmla="*/ 0 h 1690255"/>
              <a:gd name="connsiteX49" fmla="*/ 1219200 w 2909455"/>
              <a:gd name="connsiteY49" fmla="*/ 13855 h 1690255"/>
              <a:gd name="connsiteX50" fmla="*/ 1191491 w 2909455"/>
              <a:gd name="connsiteY50" fmla="*/ 55418 h 1690255"/>
              <a:gd name="connsiteX51" fmla="*/ 1163782 w 2909455"/>
              <a:gd name="connsiteY51" fmla="*/ 138546 h 1690255"/>
              <a:gd name="connsiteX52" fmla="*/ 1136073 w 2909455"/>
              <a:gd name="connsiteY52" fmla="*/ 180109 h 1690255"/>
              <a:gd name="connsiteX53" fmla="*/ 1094509 w 2909455"/>
              <a:gd name="connsiteY53" fmla="*/ 263237 h 1690255"/>
              <a:gd name="connsiteX54" fmla="*/ 1066800 w 2909455"/>
              <a:gd name="connsiteY54" fmla="*/ 346364 h 1690255"/>
              <a:gd name="connsiteX55" fmla="*/ 1052946 w 2909455"/>
              <a:gd name="connsiteY55" fmla="*/ 387928 h 1690255"/>
              <a:gd name="connsiteX56" fmla="*/ 983673 w 2909455"/>
              <a:gd name="connsiteY56" fmla="*/ 457200 h 1690255"/>
              <a:gd name="connsiteX57" fmla="*/ 900546 w 2909455"/>
              <a:gd name="connsiteY57" fmla="*/ 526473 h 1690255"/>
              <a:gd name="connsiteX58" fmla="*/ 277091 w 2909455"/>
              <a:gd name="connsiteY58" fmla="*/ 512618 h 1690255"/>
              <a:gd name="connsiteX59" fmla="*/ 69273 w 2909455"/>
              <a:gd name="connsiteY59" fmla="*/ 512618 h 1690255"/>
              <a:gd name="connsiteX60" fmla="*/ 27709 w 2909455"/>
              <a:gd name="connsiteY60" fmla="*/ 651164 h 1690255"/>
              <a:gd name="connsiteX61" fmla="*/ 0 w 2909455"/>
              <a:gd name="connsiteY61" fmla="*/ 1163782 h 1690255"/>
              <a:gd name="connsiteX62" fmla="*/ 13855 w 2909455"/>
              <a:gd name="connsiteY62" fmla="*/ 1510146 h 1690255"/>
              <a:gd name="connsiteX63" fmla="*/ 27709 w 2909455"/>
              <a:gd name="connsiteY63" fmla="*/ 1551709 h 1690255"/>
              <a:gd name="connsiteX64" fmla="*/ 69273 w 2909455"/>
              <a:gd name="connsiteY64" fmla="*/ 1579418 h 1690255"/>
              <a:gd name="connsiteX65" fmla="*/ 83127 w 2909455"/>
              <a:gd name="connsiteY65" fmla="*/ 1620982 h 1690255"/>
              <a:gd name="connsiteX66" fmla="*/ 166255 w 2909455"/>
              <a:gd name="connsiteY66" fmla="*/ 1662546 h 1690255"/>
              <a:gd name="connsiteX67" fmla="*/ 332509 w 2909455"/>
              <a:gd name="connsiteY67" fmla="*/ 1690255 h 1690255"/>
              <a:gd name="connsiteX68" fmla="*/ 637309 w 2909455"/>
              <a:gd name="connsiteY68" fmla="*/ 1676400 h 1690255"/>
              <a:gd name="connsiteX69" fmla="*/ 651164 w 2909455"/>
              <a:gd name="connsiteY69" fmla="*/ 1634837 h 1690255"/>
              <a:gd name="connsiteX70" fmla="*/ 665018 w 2909455"/>
              <a:gd name="connsiteY70" fmla="*/ 1579418 h 1690255"/>
              <a:gd name="connsiteX71" fmla="*/ 678873 w 2909455"/>
              <a:gd name="connsiteY71" fmla="*/ 1537855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909455" h="1690255">
                <a:moveTo>
                  <a:pt x="609600" y="1648691"/>
                </a:moveTo>
                <a:cubicBezTo>
                  <a:pt x="628073" y="1625600"/>
                  <a:pt x="643400" y="1599595"/>
                  <a:pt x="665018" y="1579418"/>
                </a:cubicBezTo>
                <a:cubicBezTo>
                  <a:pt x="713002" y="1534633"/>
                  <a:pt x="778036" y="1507237"/>
                  <a:pt x="817418" y="1454728"/>
                </a:cubicBezTo>
                <a:cubicBezTo>
                  <a:pt x="868973" y="1385988"/>
                  <a:pt x="839769" y="1412118"/>
                  <a:pt x="900546" y="1371600"/>
                </a:cubicBezTo>
                <a:cubicBezTo>
                  <a:pt x="914400" y="1353127"/>
                  <a:pt x="925781" y="1332510"/>
                  <a:pt x="942109" y="1316182"/>
                </a:cubicBezTo>
                <a:cubicBezTo>
                  <a:pt x="953883" y="1304408"/>
                  <a:pt x="971899" y="1300247"/>
                  <a:pt x="983673" y="1288473"/>
                </a:cubicBezTo>
                <a:cubicBezTo>
                  <a:pt x="1000001" y="1272145"/>
                  <a:pt x="1010209" y="1250587"/>
                  <a:pt x="1025236" y="1233055"/>
                </a:cubicBezTo>
                <a:cubicBezTo>
                  <a:pt x="1048217" y="1206244"/>
                  <a:pt x="1076296" y="1179816"/>
                  <a:pt x="1108364" y="1163782"/>
                </a:cubicBezTo>
                <a:cubicBezTo>
                  <a:pt x="1121426" y="1157251"/>
                  <a:pt x="1136073" y="1154546"/>
                  <a:pt x="1149927" y="1149928"/>
                </a:cubicBezTo>
                <a:lnTo>
                  <a:pt x="1205346" y="1094509"/>
                </a:lnTo>
                <a:cubicBezTo>
                  <a:pt x="1219200" y="1080655"/>
                  <a:pt x="1228321" y="1059142"/>
                  <a:pt x="1246909" y="1052946"/>
                </a:cubicBezTo>
                <a:lnTo>
                  <a:pt x="1330036" y="1025237"/>
                </a:lnTo>
                <a:cubicBezTo>
                  <a:pt x="1386954" y="968321"/>
                  <a:pt x="1346063" y="1003370"/>
                  <a:pt x="1468582" y="942109"/>
                </a:cubicBezTo>
                <a:lnTo>
                  <a:pt x="1468582" y="942109"/>
                </a:lnTo>
                <a:cubicBezTo>
                  <a:pt x="1487055" y="928255"/>
                  <a:pt x="1502899" y="909924"/>
                  <a:pt x="1524000" y="900546"/>
                </a:cubicBezTo>
                <a:cubicBezTo>
                  <a:pt x="1545519" y="890982"/>
                  <a:pt x="1570182" y="891309"/>
                  <a:pt x="1593273" y="886691"/>
                </a:cubicBezTo>
                <a:cubicBezTo>
                  <a:pt x="1644981" y="847910"/>
                  <a:pt x="1693788" y="806143"/>
                  <a:pt x="1759527" y="789709"/>
                </a:cubicBezTo>
                <a:lnTo>
                  <a:pt x="1814946" y="775855"/>
                </a:lnTo>
                <a:cubicBezTo>
                  <a:pt x="1842655" y="757382"/>
                  <a:pt x="1866480" y="730968"/>
                  <a:pt x="1898073" y="720437"/>
                </a:cubicBezTo>
                <a:cubicBezTo>
                  <a:pt x="1925782" y="711201"/>
                  <a:pt x="1955076" y="705791"/>
                  <a:pt x="1981200" y="692728"/>
                </a:cubicBezTo>
                <a:cubicBezTo>
                  <a:pt x="2049680" y="658487"/>
                  <a:pt x="2017025" y="671549"/>
                  <a:pt x="2078182" y="651164"/>
                </a:cubicBezTo>
                <a:cubicBezTo>
                  <a:pt x="2092037" y="641928"/>
                  <a:pt x="2104853" y="630902"/>
                  <a:pt x="2119746" y="623455"/>
                </a:cubicBezTo>
                <a:cubicBezTo>
                  <a:pt x="2132808" y="616924"/>
                  <a:pt x="2149905" y="618723"/>
                  <a:pt x="2161309" y="609600"/>
                </a:cubicBezTo>
                <a:cubicBezTo>
                  <a:pt x="2174311" y="599198"/>
                  <a:pt x="2177244" y="579811"/>
                  <a:pt x="2189018" y="568037"/>
                </a:cubicBezTo>
                <a:cubicBezTo>
                  <a:pt x="2220911" y="536145"/>
                  <a:pt x="2243605" y="537072"/>
                  <a:pt x="2286000" y="526473"/>
                </a:cubicBezTo>
                <a:cubicBezTo>
                  <a:pt x="2384971" y="460493"/>
                  <a:pt x="2336819" y="479132"/>
                  <a:pt x="2424546" y="457200"/>
                </a:cubicBezTo>
                <a:cubicBezTo>
                  <a:pt x="2468457" y="391334"/>
                  <a:pt x="2436458" y="420903"/>
                  <a:pt x="2535382" y="387928"/>
                </a:cubicBezTo>
                <a:lnTo>
                  <a:pt x="2576946" y="374073"/>
                </a:lnTo>
                <a:cubicBezTo>
                  <a:pt x="2586182" y="360218"/>
                  <a:pt x="2591653" y="342911"/>
                  <a:pt x="2604655" y="332509"/>
                </a:cubicBezTo>
                <a:cubicBezTo>
                  <a:pt x="2616059" y="323386"/>
                  <a:pt x="2633156" y="325186"/>
                  <a:pt x="2646218" y="318655"/>
                </a:cubicBezTo>
                <a:cubicBezTo>
                  <a:pt x="2661111" y="311208"/>
                  <a:pt x="2672889" y="298393"/>
                  <a:pt x="2687782" y="290946"/>
                </a:cubicBezTo>
                <a:cubicBezTo>
                  <a:pt x="2700844" y="284415"/>
                  <a:pt x="2716284" y="283622"/>
                  <a:pt x="2729346" y="277091"/>
                </a:cubicBezTo>
                <a:cubicBezTo>
                  <a:pt x="2836768" y="223379"/>
                  <a:pt x="2708007" y="270348"/>
                  <a:pt x="2812473" y="235528"/>
                </a:cubicBezTo>
                <a:cubicBezTo>
                  <a:pt x="2893520" y="154481"/>
                  <a:pt x="2863632" y="193426"/>
                  <a:pt x="2909455" y="124691"/>
                </a:cubicBezTo>
                <a:cubicBezTo>
                  <a:pt x="2895600" y="115455"/>
                  <a:pt x="2883955" y="101363"/>
                  <a:pt x="2867891" y="96982"/>
                </a:cubicBezTo>
                <a:cubicBezTo>
                  <a:pt x="2750783" y="65044"/>
                  <a:pt x="2484979" y="94464"/>
                  <a:pt x="2424546" y="96982"/>
                </a:cubicBezTo>
                <a:cubicBezTo>
                  <a:pt x="2415309" y="106218"/>
                  <a:pt x="2407036" y="116531"/>
                  <a:pt x="2396836" y="124691"/>
                </a:cubicBezTo>
                <a:cubicBezTo>
                  <a:pt x="2383834" y="135093"/>
                  <a:pt x="2367047" y="140626"/>
                  <a:pt x="2355273" y="152400"/>
                </a:cubicBezTo>
                <a:cubicBezTo>
                  <a:pt x="2343499" y="164174"/>
                  <a:pt x="2339338" y="182190"/>
                  <a:pt x="2327564" y="193964"/>
                </a:cubicBezTo>
                <a:cubicBezTo>
                  <a:pt x="2300707" y="220821"/>
                  <a:pt x="2278240" y="224260"/>
                  <a:pt x="2244436" y="235528"/>
                </a:cubicBezTo>
                <a:cubicBezTo>
                  <a:pt x="2163943" y="155032"/>
                  <a:pt x="2249391" y="228318"/>
                  <a:pt x="2008909" y="193964"/>
                </a:cubicBezTo>
                <a:cubicBezTo>
                  <a:pt x="1979995" y="189833"/>
                  <a:pt x="1925782" y="166255"/>
                  <a:pt x="1925782" y="166255"/>
                </a:cubicBezTo>
                <a:cubicBezTo>
                  <a:pt x="1911927" y="157019"/>
                  <a:pt x="1899523" y="145105"/>
                  <a:pt x="1884218" y="138546"/>
                </a:cubicBezTo>
                <a:cubicBezTo>
                  <a:pt x="1866716" y="131045"/>
                  <a:pt x="1847038" y="130163"/>
                  <a:pt x="1828800" y="124691"/>
                </a:cubicBezTo>
                <a:cubicBezTo>
                  <a:pt x="1800824" y="116298"/>
                  <a:pt x="1773382" y="106218"/>
                  <a:pt x="1745673" y="96982"/>
                </a:cubicBezTo>
                <a:lnTo>
                  <a:pt x="1704109" y="83128"/>
                </a:lnTo>
                <a:lnTo>
                  <a:pt x="1662546" y="69273"/>
                </a:lnTo>
                <a:cubicBezTo>
                  <a:pt x="1636774" y="43502"/>
                  <a:pt x="1628226" y="31332"/>
                  <a:pt x="1593273" y="13855"/>
                </a:cubicBezTo>
                <a:cubicBezTo>
                  <a:pt x="1580211" y="7324"/>
                  <a:pt x="1565564" y="4618"/>
                  <a:pt x="1551709" y="0"/>
                </a:cubicBezTo>
                <a:cubicBezTo>
                  <a:pt x="1440873" y="4618"/>
                  <a:pt x="1328843" y="-3013"/>
                  <a:pt x="1219200" y="13855"/>
                </a:cubicBezTo>
                <a:cubicBezTo>
                  <a:pt x="1202743" y="16387"/>
                  <a:pt x="1198254" y="40202"/>
                  <a:pt x="1191491" y="55418"/>
                </a:cubicBezTo>
                <a:cubicBezTo>
                  <a:pt x="1179628" y="82109"/>
                  <a:pt x="1179984" y="114243"/>
                  <a:pt x="1163782" y="138546"/>
                </a:cubicBezTo>
                <a:cubicBezTo>
                  <a:pt x="1154546" y="152400"/>
                  <a:pt x="1143520" y="165216"/>
                  <a:pt x="1136073" y="180109"/>
                </a:cubicBezTo>
                <a:cubicBezTo>
                  <a:pt x="1078710" y="294834"/>
                  <a:pt x="1173922" y="144116"/>
                  <a:pt x="1094509" y="263237"/>
                </a:cubicBezTo>
                <a:lnTo>
                  <a:pt x="1066800" y="346364"/>
                </a:lnTo>
                <a:cubicBezTo>
                  <a:pt x="1062182" y="360219"/>
                  <a:pt x="1063273" y="377601"/>
                  <a:pt x="1052946" y="387928"/>
                </a:cubicBezTo>
                <a:cubicBezTo>
                  <a:pt x="1029855" y="411019"/>
                  <a:pt x="1010844" y="439086"/>
                  <a:pt x="983673" y="457200"/>
                </a:cubicBezTo>
                <a:cubicBezTo>
                  <a:pt x="925806" y="495777"/>
                  <a:pt x="953883" y="473135"/>
                  <a:pt x="900546" y="526473"/>
                </a:cubicBezTo>
                <a:lnTo>
                  <a:pt x="277091" y="512618"/>
                </a:lnTo>
                <a:cubicBezTo>
                  <a:pt x="68987" y="504910"/>
                  <a:pt x="230927" y="485677"/>
                  <a:pt x="69273" y="512618"/>
                </a:cubicBezTo>
                <a:cubicBezTo>
                  <a:pt x="29042" y="572966"/>
                  <a:pt x="32953" y="554147"/>
                  <a:pt x="27709" y="651164"/>
                </a:cubicBezTo>
                <a:cubicBezTo>
                  <a:pt x="-2176" y="1204035"/>
                  <a:pt x="36980" y="904931"/>
                  <a:pt x="0" y="1163782"/>
                </a:cubicBezTo>
                <a:cubicBezTo>
                  <a:pt x="4618" y="1279237"/>
                  <a:pt x="5623" y="1394893"/>
                  <a:pt x="13855" y="1510146"/>
                </a:cubicBezTo>
                <a:cubicBezTo>
                  <a:pt x="14895" y="1524713"/>
                  <a:pt x="18586" y="1540305"/>
                  <a:pt x="27709" y="1551709"/>
                </a:cubicBezTo>
                <a:cubicBezTo>
                  <a:pt x="38111" y="1564711"/>
                  <a:pt x="55418" y="1570182"/>
                  <a:pt x="69273" y="1579418"/>
                </a:cubicBezTo>
                <a:cubicBezTo>
                  <a:pt x="73891" y="1593273"/>
                  <a:pt x="74004" y="1609578"/>
                  <a:pt x="83127" y="1620982"/>
                </a:cubicBezTo>
                <a:cubicBezTo>
                  <a:pt x="98695" y="1640442"/>
                  <a:pt x="142352" y="1657765"/>
                  <a:pt x="166255" y="1662546"/>
                </a:cubicBezTo>
                <a:cubicBezTo>
                  <a:pt x="221346" y="1673564"/>
                  <a:pt x="332509" y="1690255"/>
                  <a:pt x="332509" y="1690255"/>
                </a:cubicBezTo>
                <a:cubicBezTo>
                  <a:pt x="434109" y="1685637"/>
                  <a:pt x="537108" y="1693826"/>
                  <a:pt x="637309" y="1676400"/>
                </a:cubicBezTo>
                <a:cubicBezTo>
                  <a:pt x="651697" y="1673898"/>
                  <a:pt x="647152" y="1648879"/>
                  <a:pt x="651164" y="1634837"/>
                </a:cubicBezTo>
                <a:cubicBezTo>
                  <a:pt x="656395" y="1616528"/>
                  <a:pt x="659787" y="1597727"/>
                  <a:pt x="665018" y="1579418"/>
                </a:cubicBezTo>
                <a:cubicBezTo>
                  <a:pt x="669030" y="1565376"/>
                  <a:pt x="678873" y="1537855"/>
                  <a:pt x="678873" y="1537855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Forma livre 4"/>
          <p:cNvSpPr/>
          <p:nvPr/>
        </p:nvSpPr>
        <p:spPr bwMode="auto">
          <a:xfrm>
            <a:off x="1842010" y="4987636"/>
            <a:ext cx="1235121" cy="983673"/>
          </a:xfrm>
          <a:custGeom>
            <a:avLst/>
            <a:gdLst>
              <a:gd name="connsiteX0" fmla="*/ 236172 w 1235121"/>
              <a:gd name="connsiteY0" fmla="*/ 983673 h 983673"/>
              <a:gd name="connsiteX1" fmla="*/ 305445 w 1235121"/>
              <a:gd name="connsiteY1" fmla="*/ 955964 h 983673"/>
              <a:gd name="connsiteX2" fmla="*/ 443990 w 1235121"/>
              <a:gd name="connsiteY2" fmla="*/ 845128 h 983673"/>
              <a:gd name="connsiteX3" fmla="*/ 540972 w 1235121"/>
              <a:gd name="connsiteY3" fmla="*/ 803564 h 983673"/>
              <a:gd name="connsiteX4" fmla="*/ 707226 w 1235121"/>
              <a:gd name="connsiteY4" fmla="*/ 651164 h 983673"/>
              <a:gd name="connsiteX5" fmla="*/ 859626 w 1235121"/>
              <a:gd name="connsiteY5" fmla="*/ 554182 h 983673"/>
              <a:gd name="connsiteX6" fmla="*/ 901190 w 1235121"/>
              <a:gd name="connsiteY6" fmla="*/ 512619 h 983673"/>
              <a:gd name="connsiteX7" fmla="*/ 942754 w 1235121"/>
              <a:gd name="connsiteY7" fmla="*/ 484909 h 983673"/>
              <a:gd name="connsiteX8" fmla="*/ 998172 w 1235121"/>
              <a:gd name="connsiteY8" fmla="*/ 429491 h 983673"/>
              <a:gd name="connsiteX9" fmla="*/ 1039735 w 1235121"/>
              <a:gd name="connsiteY9" fmla="*/ 374073 h 983673"/>
              <a:gd name="connsiteX10" fmla="*/ 1192135 w 1235121"/>
              <a:gd name="connsiteY10" fmla="*/ 277091 h 983673"/>
              <a:gd name="connsiteX11" fmla="*/ 1219845 w 1235121"/>
              <a:gd name="connsiteY11" fmla="*/ 249382 h 983673"/>
              <a:gd name="connsiteX12" fmla="*/ 1219845 w 1235121"/>
              <a:gd name="connsiteY12" fmla="*/ 96982 h 983673"/>
              <a:gd name="connsiteX13" fmla="*/ 1192135 w 1235121"/>
              <a:gd name="connsiteY13" fmla="*/ 69273 h 983673"/>
              <a:gd name="connsiteX14" fmla="*/ 1164426 w 1235121"/>
              <a:gd name="connsiteY14" fmla="*/ 27709 h 983673"/>
              <a:gd name="connsiteX15" fmla="*/ 1081299 w 1235121"/>
              <a:gd name="connsiteY15" fmla="*/ 0 h 983673"/>
              <a:gd name="connsiteX16" fmla="*/ 679517 w 1235121"/>
              <a:gd name="connsiteY16" fmla="*/ 13855 h 983673"/>
              <a:gd name="connsiteX17" fmla="*/ 610245 w 1235121"/>
              <a:gd name="connsiteY17" fmla="*/ 41564 h 983673"/>
              <a:gd name="connsiteX18" fmla="*/ 499408 w 1235121"/>
              <a:gd name="connsiteY18" fmla="*/ 110837 h 983673"/>
              <a:gd name="connsiteX19" fmla="*/ 333154 w 1235121"/>
              <a:gd name="connsiteY19" fmla="*/ 207819 h 983673"/>
              <a:gd name="connsiteX20" fmla="*/ 194608 w 1235121"/>
              <a:gd name="connsiteY20" fmla="*/ 332509 h 983673"/>
              <a:gd name="connsiteX21" fmla="*/ 125335 w 1235121"/>
              <a:gd name="connsiteY21" fmla="*/ 401782 h 983673"/>
              <a:gd name="connsiteX22" fmla="*/ 69917 w 1235121"/>
              <a:gd name="connsiteY22" fmla="*/ 443346 h 983673"/>
              <a:gd name="connsiteX23" fmla="*/ 14499 w 1235121"/>
              <a:gd name="connsiteY23" fmla="*/ 526473 h 983673"/>
              <a:gd name="connsiteX24" fmla="*/ 645 w 1235121"/>
              <a:gd name="connsiteY24" fmla="*/ 568037 h 983673"/>
              <a:gd name="connsiteX25" fmla="*/ 14499 w 1235121"/>
              <a:gd name="connsiteY25" fmla="*/ 748146 h 983673"/>
              <a:gd name="connsiteX26" fmla="*/ 69917 w 1235121"/>
              <a:gd name="connsiteY26" fmla="*/ 775855 h 983673"/>
              <a:gd name="connsiteX27" fmla="*/ 360863 w 1235121"/>
              <a:gd name="connsiteY27" fmla="*/ 789709 h 983673"/>
              <a:gd name="connsiteX28" fmla="*/ 665663 w 1235121"/>
              <a:gd name="connsiteY28" fmla="*/ 734291 h 983673"/>
              <a:gd name="connsiteX29" fmla="*/ 721081 w 1235121"/>
              <a:gd name="connsiteY29" fmla="*/ 692728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35121" h="983673">
                <a:moveTo>
                  <a:pt x="236172" y="983673"/>
                </a:moveTo>
                <a:cubicBezTo>
                  <a:pt x="259263" y="974437"/>
                  <a:pt x="284752" y="969759"/>
                  <a:pt x="305445" y="955964"/>
                </a:cubicBezTo>
                <a:cubicBezTo>
                  <a:pt x="354654" y="923158"/>
                  <a:pt x="387884" y="863831"/>
                  <a:pt x="443990" y="845128"/>
                </a:cubicBezTo>
                <a:cubicBezTo>
                  <a:pt x="474017" y="835119"/>
                  <a:pt x="516515" y="823129"/>
                  <a:pt x="540972" y="803564"/>
                </a:cubicBezTo>
                <a:cubicBezTo>
                  <a:pt x="713858" y="665255"/>
                  <a:pt x="534852" y="772840"/>
                  <a:pt x="707226" y="651164"/>
                </a:cubicBezTo>
                <a:cubicBezTo>
                  <a:pt x="756419" y="616440"/>
                  <a:pt x="817048" y="596759"/>
                  <a:pt x="859626" y="554182"/>
                </a:cubicBezTo>
                <a:cubicBezTo>
                  <a:pt x="873481" y="540328"/>
                  <a:pt x="886138" y="525162"/>
                  <a:pt x="901190" y="512619"/>
                </a:cubicBezTo>
                <a:cubicBezTo>
                  <a:pt x="913982" y="501959"/>
                  <a:pt x="930111" y="495746"/>
                  <a:pt x="942754" y="484909"/>
                </a:cubicBezTo>
                <a:cubicBezTo>
                  <a:pt x="962589" y="467907"/>
                  <a:pt x="980969" y="449152"/>
                  <a:pt x="998172" y="429491"/>
                </a:cubicBezTo>
                <a:cubicBezTo>
                  <a:pt x="1013377" y="412113"/>
                  <a:pt x="1022649" y="389605"/>
                  <a:pt x="1039735" y="374073"/>
                </a:cubicBezTo>
                <a:cubicBezTo>
                  <a:pt x="1128399" y="293470"/>
                  <a:pt x="1117466" y="301982"/>
                  <a:pt x="1192135" y="277091"/>
                </a:cubicBezTo>
                <a:cubicBezTo>
                  <a:pt x="1201372" y="267855"/>
                  <a:pt x="1213124" y="260583"/>
                  <a:pt x="1219845" y="249382"/>
                </a:cubicBezTo>
                <a:cubicBezTo>
                  <a:pt x="1246572" y="204837"/>
                  <a:pt x="1232707" y="139855"/>
                  <a:pt x="1219845" y="96982"/>
                </a:cubicBezTo>
                <a:cubicBezTo>
                  <a:pt x="1216092" y="84471"/>
                  <a:pt x="1200295" y="79473"/>
                  <a:pt x="1192135" y="69273"/>
                </a:cubicBezTo>
                <a:cubicBezTo>
                  <a:pt x="1181733" y="56271"/>
                  <a:pt x="1178546" y="36534"/>
                  <a:pt x="1164426" y="27709"/>
                </a:cubicBezTo>
                <a:cubicBezTo>
                  <a:pt x="1139658" y="12229"/>
                  <a:pt x="1081299" y="0"/>
                  <a:pt x="1081299" y="0"/>
                </a:cubicBezTo>
                <a:cubicBezTo>
                  <a:pt x="947372" y="4618"/>
                  <a:pt x="813005" y="2077"/>
                  <a:pt x="679517" y="13855"/>
                </a:cubicBezTo>
                <a:cubicBezTo>
                  <a:pt x="654744" y="16041"/>
                  <a:pt x="632971" y="31464"/>
                  <a:pt x="610245" y="41564"/>
                </a:cubicBezTo>
                <a:cubicBezTo>
                  <a:pt x="513028" y="84771"/>
                  <a:pt x="594989" y="51099"/>
                  <a:pt x="499408" y="110837"/>
                </a:cubicBezTo>
                <a:cubicBezTo>
                  <a:pt x="371455" y="190808"/>
                  <a:pt x="532313" y="58455"/>
                  <a:pt x="333154" y="207819"/>
                </a:cubicBezTo>
                <a:cubicBezTo>
                  <a:pt x="285455" y="243592"/>
                  <a:pt x="227761" y="282779"/>
                  <a:pt x="194608" y="332509"/>
                </a:cubicBezTo>
                <a:cubicBezTo>
                  <a:pt x="154303" y="392967"/>
                  <a:pt x="184113" y="359798"/>
                  <a:pt x="125335" y="401782"/>
                </a:cubicBezTo>
                <a:cubicBezTo>
                  <a:pt x="106545" y="415203"/>
                  <a:pt x="85258" y="426088"/>
                  <a:pt x="69917" y="443346"/>
                </a:cubicBezTo>
                <a:cubicBezTo>
                  <a:pt x="47792" y="468236"/>
                  <a:pt x="14499" y="526473"/>
                  <a:pt x="14499" y="526473"/>
                </a:cubicBezTo>
                <a:cubicBezTo>
                  <a:pt x="9881" y="540328"/>
                  <a:pt x="645" y="553433"/>
                  <a:pt x="645" y="568037"/>
                </a:cubicBezTo>
                <a:cubicBezTo>
                  <a:pt x="645" y="628251"/>
                  <a:pt x="-4542" y="691022"/>
                  <a:pt x="14499" y="748146"/>
                </a:cubicBezTo>
                <a:cubicBezTo>
                  <a:pt x="21030" y="767739"/>
                  <a:pt x="49411" y="773394"/>
                  <a:pt x="69917" y="775855"/>
                </a:cubicBezTo>
                <a:cubicBezTo>
                  <a:pt x="166317" y="787423"/>
                  <a:pt x="263881" y="785091"/>
                  <a:pt x="360863" y="789709"/>
                </a:cubicBezTo>
                <a:cubicBezTo>
                  <a:pt x="486220" y="780067"/>
                  <a:pt x="555471" y="789387"/>
                  <a:pt x="665663" y="734291"/>
                </a:cubicBezTo>
                <a:cubicBezTo>
                  <a:pt x="725211" y="704517"/>
                  <a:pt x="721081" y="727235"/>
                  <a:pt x="721081" y="69272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Forma livre 5"/>
          <p:cNvSpPr/>
          <p:nvPr/>
        </p:nvSpPr>
        <p:spPr bwMode="auto">
          <a:xfrm>
            <a:off x="5320145" y="2687782"/>
            <a:ext cx="831273" cy="928254"/>
          </a:xfrm>
          <a:custGeom>
            <a:avLst/>
            <a:gdLst>
              <a:gd name="connsiteX0" fmla="*/ 0 w 831273"/>
              <a:gd name="connsiteY0" fmla="*/ 346363 h 928254"/>
              <a:gd name="connsiteX1" fmla="*/ 27710 w 831273"/>
              <a:gd name="connsiteY1" fmla="*/ 415636 h 928254"/>
              <a:gd name="connsiteX2" fmla="*/ 41564 w 831273"/>
              <a:gd name="connsiteY2" fmla="*/ 484909 h 928254"/>
              <a:gd name="connsiteX3" fmla="*/ 55419 w 831273"/>
              <a:gd name="connsiteY3" fmla="*/ 540327 h 928254"/>
              <a:gd name="connsiteX4" fmla="*/ 83128 w 831273"/>
              <a:gd name="connsiteY4" fmla="*/ 623454 h 928254"/>
              <a:gd name="connsiteX5" fmla="*/ 96982 w 831273"/>
              <a:gd name="connsiteY5" fmla="*/ 665018 h 928254"/>
              <a:gd name="connsiteX6" fmla="*/ 110837 w 831273"/>
              <a:gd name="connsiteY6" fmla="*/ 872836 h 928254"/>
              <a:gd name="connsiteX7" fmla="*/ 124691 w 831273"/>
              <a:gd name="connsiteY7" fmla="*/ 914400 h 928254"/>
              <a:gd name="connsiteX8" fmla="*/ 166255 w 831273"/>
              <a:gd name="connsiteY8" fmla="*/ 928254 h 928254"/>
              <a:gd name="connsiteX9" fmla="*/ 429491 w 831273"/>
              <a:gd name="connsiteY9" fmla="*/ 914400 h 928254"/>
              <a:gd name="connsiteX10" fmla="*/ 540328 w 831273"/>
              <a:gd name="connsiteY10" fmla="*/ 872836 h 928254"/>
              <a:gd name="connsiteX11" fmla="*/ 581891 w 831273"/>
              <a:gd name="connsiteY11" fmla="*/ 845127 h 928254"/>
              <a:gd name="connsiteX12" fmla="*/ 623455 w 831273"/>
              <a:gd name="connsiteY12" fmla="*/ 831273 h 928254"/>
              <a:gd name="connsiteX13" fmla="*/ 692728 w 831273"/>
              <a:gd name="connsiteY13" fmla="*/ 789709 h 928254"/>
              <a:gd name="connsiteX14" fmla="*/ 775855 w 831273"/>
              <a:gd name="connsiteY14" fmla="*/ 734291 h 928254"/>
              <a:gd name="connsiteX15" fmla="*/ 803564 w 831273"/>
              <a:gd name="connsiteY15" fmla="*/ 692727 h 928254"/>
              <a:gd name="connsiteX16" fmla="*/ 831273 w 831273"/>
              <a:gd name="connsiteY16" fmla="*/ 609600 h 928254"/>
              <a:gd name="connsiteX17" fmla="*/ 803564 w 831273"/>
              <a:gd name="connsiteY17" fmla="*/ 512618 h 928254"/>
              <a:gd name="connsiteX18" fmla="*/ 775855 w 831273"/>
              <a:gd name="connsiteY18" fmla="*/ 471054 h 928254"/>
              <a:gd name="connsiteX19" fmla="*/ 720437 w 831273"/>
              <a:gd name="connsiteY19" fmla="*/ 346363 h 928254"/>
              <a:gd name="connsiteX20" fmla="*/ 678873 w 831273"/>
              <a:gd name="connsiteY20" fmla="*/ 332509 h 928254"/>
              <a:gd name="connsiteX21" fmla="*/ 609600 w 831273"/>
              <a:gd name="connsiteY21" fmla="*/ 263236 h 928254"/>
              <a:gd name="connsiteX22" fmla="*/ 554182 w 831273"/>
              <a:gd name="connsiteY22" fmla="*/ 193963 h 928254"/>
              <a:gd name="connsiteX23" fmla="*/ 512619 w 831273"/>
              <a:gd name="connsiteY23" fmla="*/ 180109 h 928254"/>
              <a:gd name="connsiteX24" fmla="*/ 387928 w 831273"/>
              <a:gd name="connsiteY24" fmla="*/ 96982 h 928254"/>
              <a:gd name="connsiteX25" fmla="*/ 318655 w 831273"/>
              <a:gd name="connsiteY25" fmla="*/ 41563 h 928254"/>
              <a:gd name="connsiteX26" fmla="*/ 290946 w 831273"/>
              <a:gd name="connsiteY26" fmla="*/ 0 h 928254"/>
              <a:gd name="connsiteX27" fmla="*/ 221673 w 831273"/>
              <a:gd name="connsiteY27" fmla="*/ 13854 h 928254"/>
              <a:gd name="connsiteX28" fmla="*/ 180110 w 831273"/>
              <a:gd name="connsiteY28" fmla="*/ 27709 h 928254"/>
              <a:gd name="connsiteX29" fmla="*/ 152400 w 831273"/>
              <a:gd name="connsiteY29" fmla="*/ 124691 h 928254"/>
              <a:gd name="connsiteX30" fmla="*/ 110837 w 831273"/>
              <a:gd name="connsiteY30" fmla="*/ 152400 h 928254"/>
              <a:gd name="connsiteX31" fmla="*/ 83128 w 831273"/>
              <a:gd name="connsiteY31" fmla="*/ 193963 h 928254"/>
              <a:gd name="connsiteX32" fmla="*/ 55419 w 831273"/>
              <a:gd name="connsiteY32" fmla="*/ 221673 h 928254"/>
              <a:gd name="connsiteX33" fmla="*/ 0 w 831273"/>
              <a:gd name="connsiteY33" fmla="*/ 290945 h 928254"/>
              <a:gd name="connsiteX34" fmla="*/ 0 w 831273"/>
              <a:gd name="connsiteY34" fmla="*/ 346363 h 92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1273" h="928254">
                <a:moveTo>
                  <a:pt x="0" y="346363"/>
                </a:moveTo>
                <a:cubicBezTo>
                  <a:pt x="9237" y="369454"/>
                  <a:pt x="20564" y="391815"/>
                  <a:pt x="27710" y="415636"/>
                </a:cubicBezTo>
                <a:cubicBezTo>
                  <a:pt x="34477" y="438191"/>
                  <a:pt x="36456" y="461921"/>
                  <a:pt x="41564" y="484909"/>
                </a:cubicBezTo>
                <a:cubicBezTo>
                  <a:pt x="45695" y="503497"/>
                  <a:pt x="49947" y="522089"/>
                  <a:pt x="55419" y="540327"/>
                </a:cubicBezTo>
                <a:cubicBezTo>
                  <a:pt x="63812" y="568303"/>
                  <a:pt x="73892" y="595745"/>
                  <a:pt x="83128" y="623454"/>
                </a:cubicBezTo>
                <a:lnTo>
                  <a:pt x="96982" y="665018"/>
                </a:lnTo>
                <a:cubicBezTo>
                  <a:pt x="101600" y="734291"/>
                  <a:pt x="103170" y="803834"/>
                  <a:pt x="110837" y="872836"/>
                </a:cubicBezTo>
                <a:cubicBezTo>
                  <a:pt x="112450" y="887351"/>
                  <a:pt x="114364" y="904073"/>
                  <a:pt x="124691" y="914400"/>
                </a:cubicBezTo>
                <a:cubicBezTo>
                  <a:pt x="135018" y="924727"/>
                  <a:pt x="152400" y="923636"/>
                  <a:pt x="166255" y="928254"/>
                </a:cubicBezTo>
                <a:cubicBezTo>
                  <a:pt x="254000" y="923636"/>
                  <a:pt x="341955" y="922012"/>
                  <a:pt x="429491" y="914400"/>
                </a:cubicBezTo>
                <a:cubicBezTo>
                  <a:pt x="469704" y="910903"/>
                  <a:pt x="506104" y="892393"/>
                  <a:pt x="540328" y="872836"/>
                </a:cubicBezTo>
                <a:cubicBezTo>
                  <a:pt x="554785" y="864575"/>
                  <a:pt x="566998" y="852573"/>
                  <a:pt x="581891" y="845127"/>
                </a:cubicBezTo>
                <a:cubicBezTo>
                  <a:pt x="594953" y="838596"/>
                  <a:pt x="609600" y="835891"/>
                  <a:pt x="623455" y="831273"/>
                </a:cubicBezTo>
                <a:cubicBezTo>
                  <a:pt x="685619" y="769106"/>
                  <a:pt x="611795" y="834671"/>
                  <a:pt x="692728" y="789709"/>
                </a:cubicBezTo>
                <a:cubicBezTo>
                  <a:pt x="721839" y="773536"/>
                  <a:pt x="775855" y="734291"/>
                  <a:pt x="775855" y="734291"/>
                </a:cubicBezTo>
                <a:cubicBezTo>
                  <a:pt x="785091" y="720436"/>
                  <a:pt x="796801" y="707943"/>
                  <a:pt x="803564" y="692727"/>
                </a:cubicBezTo>
                <a:cubicBezTo>
                  <a:pt x="815426" y="666037"/>
                  <a:pt x="831273" y="609600"/>
                  <a:pt x="831273" y="609600"/>
                </a:cubicBezTo>
                <a:cubicBezTo>
                  <a:pt x="826833" y="591839"/>
                  <a:pt x="813504" y="532497"/>
                  <a:pt x="803564" y="512618"/>
                </a:cubicBezTo>
                <a:cubicBezTo>
                  <a:pt x="796117" y="497725"/>
                  <a:pt x="782618" y="486270"/>
                  <a:pt x="775855" y="471054"/>
                </a:cubicBezTo>
                <a:cubicBezTo>
                  <a:pt x="763010" y="442152"/>
                  <a:pt x="752872" y="372311"/>
                  <a:pt x="720437" y="346363"/>
                </a:cubicBezTo>
                <a:cubicBezTo>
                  <a:pt x="709033" y="337240"/>
                  <a:pt x="692728" y="337127"/>
                  <a:pt x="678873" y="332509"/>
                </a:cubicBezTo>
                <a:cubicBezTo>
                  <a:pt x="655782" y="309418"/>
                  <a:pt x="627714" y="290407"/>
                  <a:pt x="609600" y="263236"/>
                </a:cubicBezTo>
                <a:cubicBezTo>
                  <a:pt x="597016" y="244360"/>
                  <a:pt x="576115" y="207123"/>
                  <a:pt x="554182" y="193963"/>
                </a:cubicBezTo>
                <a:cubicBezTo>
                  <a:pt x="541659" y="186449"/>
                  <a:pt x="526473" y="184727"/>
                  <a:pt x="512619" y="180109"/>
                </a:cubicBezTo>
                <a:lnTo>
                  <a:pt x="387928" y="96982"/>
                </a:lnTo>
                <a:cubicBezTo>
                  <a:pt x="357062" y="76405"/>
                  <a:pt x="341219" y="69769"/>
                  <a:pt x="318655" y="41563"/>
                </a:cubicBezTo>
                <a:cubicBezTo>
                  <a:pt x="308253" y="28561"/>
                  <a:pt x="300182" y="13854"/>
                  <a:pt x="290946" y="0"/>
                </a:cubicBezTo>
                <a:cubicBezTo>
                  <a:pt x="267855" y="4618"/>
                  <a:pt x="244518" y="8143"/>
                  <a:pt x="221673" y="13854"/>
                </a:cubicBezTo>
                <a:cubicBezTo>
                  <a:pt x="207505" y="17396"/>
                  <a:pt x="190436" y="17382"/>
                  <a:pt x="180110" y="27709"/>
                </a:cubicBezTo>
                <a:cubicBezTo>
                  <a:pt x="173024" y="34795"/>
                  <a:pt x="153120" y="123611"/>
                  <a:pt x="152400" y="124691"/>
                </a:cubicBezTo>
                <a:cubicBezTo>
                  <a:pt x="143164" y="138545"/>
                  <a:pt x="124691" y="143164"/>
                  <a:pt x="110837" y="152400"/>
                </a:cubicBezTo>
                <a:cubicBezTo>
                  <a:pt x="101601" y="166254"/>
                  <a:pt x="93530" y="180961"/>
                  <a:pt x="83128" y="193963"/>
                </a:cubicBezTo>
                <a:cubicBezTo>
                  <a:pt x="74968" y="204163"/>
                  <a:pt x="62140" y="210472"/>
                  <a:pt x="55419" y="221673"/>
                </a:cubicBezTo>
                <a:cubicBezTo>
                  <a:pt x="10806" y="296027"/>
                  <a:pt x="82781" y="235759"/>
                  <a:pt x="0" y="290945"/>
                </a:cubicBezTo>
                <a:lnTo>
                  <a:pt x="0" y="34636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Forma livre 6"/>
          <p:cNvSpPr/>
          <p:nvPr/>
        </p:nvSpPr>
        <p:spPr bwMode="auto">
          <a:xfrm>
            <a:off x="5691394" y="2050473"/>
            <a:ext cx="869553" cy="914400"/>
          </a:xfrm>
          <a:custGeom>
            <a:avLst/>
            <a:gdLst>
              <a:gd name="connsiteX0" fmla="*/ 224497 w 869553"/>
              <a:gd name="connsiteY0" fmla="*/ 637309 h 914400"/>
              <a:gd name="connsiteX1" fmla="*/ 321479 w 869553"/>
              <a:gd name="connsiteY1" fmla="*/ 706582 h 914400"/>
              <a:gd name="connsiteX2" fmla="*/ 349188 w 869553"/>
              <a:gd name="connsiteY2" fmla="*/ 748145 h 914400"/>
              <a:gd name="connsiteX3" fmla="*/ 390751 w 869553"/>
              <a:gd name="connsiteY3" fmla="*/ 775854 h 914400"/>
              <a:gd name="connsiteX4" fmla="*/ 418461 w 869553"/>
              <a:gd name="connsiteY4" fmla="*/ 803563 h 914400"/>
              <a:gd name="connsiteX5" fmla="*/ 432315 w 869553"/>
              <a:gd name="connsiteY5" fmla="*/ 845127 h 914400"/>
              <a:gd name="connsiteX6" fmla="*/ 557006 w 869553"/>
              <a:gd name="connsiteY6" fmla="*/ 914400 h 914400"/>
              <a:gd name="connsiteX7" fmla="*/ 709406 w 869553"/>
              <a:gd name="connsiteY7" fmla="*/ 872836 h 914400"/>
              <a:gd name="connsiteX8" fmla="*/ 750970 w 869553"/>
              <a:gd name="connsiteY8" fmla="*/ 858982 h 914400"/>
              <a:gd name="connsiteX9" fmla="*/ 778679 w 869553"/>
              <a:gd name="connsiteY9" fmla="*/ 831272 h 914400"/>
              <a:gd name="connsiteX10" fmla="*/ 806388 w 869553"/>
              <a:gd name="connsiteY10" fmla="*/ 789709 h 914400"/>
              <a:gd name="connsiteX11" fmla="*/ 847951 w 869553"/>
              <a:gd name="connsiteY11" fmla="*/ 762000 h 914400"/>
              <a:gd name="connsiteX12" fmla="*/ 847951 w 869553"/>
              <a:gd name="connsiteY12" fmla="*/ 415636 h 914400"/>
              <a:gd name="connsiteX13" fmla="*/ 806388 w 869553"/>
              <a:gd name="connsiteY13" fmla="*/ 401782 h 914400"/>
              <a:gd name="connsiteX14" fmla="*/ 778679 w 869553"/>
              <a:gd name="connsiteY14" fmla="*/ 374072 h 914400"/>
              <a:gd name="connsiteX15" fmla="*/ 737115 w 869553"/>
              <a:gd name="connsiteY15" fmla="*/ 346363 h 914400"/>
              <a:gd name="connsiteX16" fmla="*/ 723261 w 869553"/>
              <a:gd name="connsiteY16" fmla="*/ 304800 h 914400"/>
              <a:gd name="connsiteX17" fmla="*/ 667842 w 869553"/>
              <a:gd name="connsiteY17" fmla="*/ 221672 h 914400"/>
              <a:gd name="connsiteX18" fmla="*/ 626279 w 869553"/>
              <a:gd name="connsiteY18" fmla="*/ 138545 h 914400"/>
              <a:gd name="connsiteX19" fmla="*/ 584715 w 869553"/>
              <a:gd name="connsiteY19" fmla="*/ 110836 h 914400"/>
              <a:gd name="connsiteX20" fmla="*/ 570861 w 869553"/>
              <a:gd name="connsiteY20" fmla="*/ 69272 h 914400"/>
              <a:gd name="connsiteX21" fmla="*/ 529297 w 869553"/>
              <a:gd name="connsiteY21" fmla="*/ 55418 h 914400"/>
              <a:gd name="connsiteX22" fmla="*/ 446170 w 869553"/>
              <a:gd name="connsiteY22" fmla="*/ 41563 h 914400"/>
              <a:gd name="connsiteX23" fmla="*/ 390751 w 869553"/>
              <a:gd name="connsiteY23" fmla="*/ 27709 h 914400"/>
              <a:gd name="connsiteX24" fmla="*/ 113661 w 869553"/>
              <a:gd name="connsiteY24" fmla="*/ 0 h 914400"/>
              <a:gd name="connsiteX25" fmla="*/ 30533 w 869553"/>
              <a:gd name="connsiteY25" fmla="*/ 13854 h 914400"/>
              <a:gd name="connsiteX26" fmla="*/ 16679 w 869553"/>
              <a:gd name="connsiteY26" fmla="*/ 193963 h 914400"/>
              <a:gd name="connsiteX27" fmla="*/ 30533 w 869553"/>
              <a:gd name="connsiteY27" fmla="*/ 360218 h 914400"/>
              <a:gd name="connsiteX28" fmla="*/ 85951 w 869553"/>
              <a:gd name="connsiteY28" fmla="*/ 484909 h 914400"/>
              <a:gd name="connsiteX29" fmla="*/ 113661 w 869553"/>
              <a:gd name="connsiteY29" fmla="*/ 512618 h 914400"/>
              <a:gd name="connsiteX30" fmla="*/ 155224 w 869553"/>
              <a:gd name="connsiteY30" fmla="*/ 595745 h 914400"/>
              <a:gd name="connsiteX31" fmla="*/ 224497 w 869553"/>
              <a:gd name="connsiteY31" fmla="*/ 637309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9553" h="914400">
                <a:moveTo>
                  <a:pt x="224497" y="637309"/>
                </a:moveTo>
                <a:cubicBezTo>
                  <a:pt x="252206" y="655782"/>
                  <a:pt x="292707" y="670617"/>
                  <a:pt x="321479" y="706582"/>
                </a:cubicBezTo>
                <a:cubicBezTo>
                  <a:pt x="331881" y="719584"/>
                  <a:pt x="337414" y="736371"/>
                  <a:pt x="349188" y="748145"/>
                </a:cubicBezTo>
                <a:cubicBezTo>
                  <a:pt x="360962" y="759919"/>
                  <a:pt x="377749" y="765452"/>
                  <a:pt x="390751" y="775854"/>
                </a:cubicBezTo>
                <a:cubicBezTo>
                  <a:pt x="400951" y="784014"/>
                  <a:pt x="409224" y="794327"/>
                  <a:pt x="418461" y="803563"/>
                </a:cubicBezTo>
                <a:cubicBezTo>
                  <a:pt x="423079" y="817418"/>
                  <a:pt x="421988" y="834800"/>
                  <a:pt x="432315" y="845127"/>
                </a:cubicBezTo>
                <a:cubicBezTo>
                  <a:pt x="479953" y="892765"/>
                  <a:pt x="504741" y="896978"/>
                  <a:pt x="557006" y="914400"/>
                </a:cubicBezTo>
                <a:cubicBezTo>
                  <a:pt x="654923" y="894816"/>
                  <a:pt x="603935" y="907992"/>
                  <a:pt x="709406" y="872836"/>
                </a:cubicBezTo>
                <a:lnTo>
                  <a:pt x="750970" y="858982"/>
                </a:lnTo>
                <a:cubicBezTo>
                  <a:pt x="760206" y="849745"/>
                  <a:pt x="770519" y="841472"/>
                  <a:pt x="778679" y="831272"/>
                </a:cubicBezTo>
                <a:cubicBezTo>
                  <a:pt x="789081" y="818270"/>
                  <a:pt x="794614" y="801483"/>
                  <a:pt x="806388" y="789709"/>
                </a:cubicBezTo>
                <a:cubicBezTo>
                  <a:pt x="818162" y="777935"/>
                  <a:pt x="834097" y="771236"/>
                  <a:pt x="847951" y="762000"/>
                </a:cubicBezTo>
                <a:cubicBezTo>
                  <a:pt x="870013" y="629629"/>
                  <a:pt x="882795" y="589854"/>
                  <a:pt x="847951" y="415636"/>
                </a:cubicBezTo>
                <a:cubicBezTo>
                  <a:pt x="845087" y="401316"/>
                  <a:pt x="820242" y="406400"/>
                  <a:pt x="806388" y="401782"/>
                </a:cubicBezTo>
                <a:cubicBezTo>
                  <a:pt x="797152" y="392545"/>
                  <a:pt x="788879" y="382232"/>
                  <a:pt x="778679" y="374072"/>
                </a:cubicBezTo>
                <a:cubicBezTo>
                  <a:pt x="765677" y="363670"/>
                  <a:pt x="747517" y="359365"/>
                  <a:pt x="737115" y="346363"/>
                </a:cubicBezTo>
                <a:cubicBezTo>
                  <a:pt x="727992" y="334959"/>
                  <a:pt x="730353" y="317566"/>
                  <a:pt x="723261" y="304800"/>
                </a:cubicBezTo>
                <a:cubicBezTo>
                  <a:pt x="707088" y="275688"/>
                  <a:pt x="667842" y="221672"/>
                  <a:pt x="667842" y="221672"/>
                </a:cubicBezTo>
                <a:cubicBezTo>
                  <a:pt x="656574" y="187868"/>
                  <a:pt x="653136" y="165402"/>
                  <a:pt x="626279" y="138545"/>
                </a:cubicBezTo>
                <a:cubicBezTo>
                  <a:pt x="614505" y="126771"/>
                  <a:pt x="598570" y="120072"/>
                  <a:pt x="584715" y="110836"/>
                </a:cubicBezTo>
                <a:cubicBezTo>
                  <a:pt x="580097" y="96981"/>
                  <a:pt x="581188" y="79599"/>
                  <a:pt x="570861" y="69272"/>
                </a:cubicBezTo>
                <a:cubicBezTo>
                  <a:pt x="560534" y="58945"/>
                  <a:pt x="543553" y="58586"/>
                  <a:pt x="529297" y="55418"/>
                </a:cubicBezTo>
                <a:cubicBezTo>
                  <a:pt x="501875" y="49324"/>
                  <a:pt x="473716" y="47072"/>
                  <a:pt x="446170" y="41563"/>
                </a:cubicBezTo>
                <a:cubicBezTo>
                  <a:pt x="427498" y="37829"/>
                  <a:pt x="409485" y="31115"/>
                  <a:pt x="390751" y="27709"/>
                </a:cubicBezTo>
                <a:cubicBezTo>
                  <a:pt x="292312" y="9811"/>
                  <a:pt x="219104" y="8111"/>
                  <a:pt x="113661" y="0"/>
                </a:cubicBezTo>
                <a:cubicBezTo>
                  <a:pt x="85952" y="4618"/>
                  <a:pt x="55659" y="1291"/>
                  <a:pt x="30533" y="13854"/>
                </a:cubicBezTo>
                <a:cubicBezTo>
                  <a:pt x="-28053" y="43147"/>
                  <a:pt x="15473" y="180692"/>
                  <a:pt x="16679" y="193963"/>
                </a:cubicBezTo>
                <a:cubicBezTo>
                  <a:pt x="21714" y="249345"/>
                  <a:pt x="21391" y="305364"/>
                  <a:pt x="30533" y="360218"/>
                </a:cubicBezTo>
                <a:cubicBezTo>
                  <a:pt x="38627" y="408783"/>
                  <a:pt x="56225" y="447752"/>
                  <a:pt x="85951" y="484909"/>
                </a:cubicBezTo>
                <a:cubicBezTo>
                  <a:pt x="94111" y="495109"/>
                  <a:pt x="104424" y="503382"/>
                  <a:pt x="113661" y="512618"/>
                </a:cubicBezTo>
                <a:cubicBezTo>
                  <a:pt x="124929" y="546424"/>
                  <a:pt x="128366" y="568887"/>
                  <a:pt x="155224" y="595745"/>
                </a:cubicBezTo>
                <a:cubicBezTo>
                  <a:pt x="171941" y="612462"/>
                  <a:pt x="196788" y="618836"/>
                  <a:pt x="224497" y="637309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1246909" y="2050473"/>
            <a:ext cx="3037059" cy="17385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3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Corpo Rígido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Ele </a:t>
            </a:r>
            <a:r>
              <a:rPr lang="pt-BR" dirty="0"/>
              <a:t>é particular no sentido de manter as distâncias, entre as várias partes que o </a:t>
            </a:r>
            <a:r>
              <a:rPr lang="pt-BR" dirty="0" smtClean="0"/>
              <a:t>compõem, invariáveis</a:t>
            </a:r>
            <a:r>
              <a:rPr lang="pt-BR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As </a:t>
            </a:r>
            <a:r>
              <a:rPr lang="pt-BR" dirty="0"/>
              <a:t>distâncias entre os vários pontos do corpo rígido são fixas (só nesse sentido </a:t>
            </a:r>
            <a:r>
              <a:rPr lang="pt-BR" dirty="0" smtClean="0"/>
              <a:t>existe a </a:t>
            </a:r>
            <a:r>
              <a:rPr lang="pt-BR" dirty="0"/>
              <a:t>rigidez</a:t>
            </a:r>
            <a:r>
              <a:rPr lang="pt-BR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Qualquer </a:t>
            </a:r>
            <a:r>
              <a:rPr lang="pt-BR" dirty="0"/>
              <a:t>deslocamento de um ponto P do corpo rígido pode sempre ser dado como uma soma de dois termos.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Um </a:t>
            </a:r>
            <a:r>
              <a:rPr lang="pt-BR" dirty="0"/>
              <a:t>deles associado ao movimento de translação do corpo rígido como um todo e o outro associado a uma rotação pura do corpo rígido.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145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Corpo Rígido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80" t="20076" r="23810" b="63492"/>
          <a:stretch/>
        </p:blipFill>
        <p:spPr bwMode="auto">
          <a:xfrm>
            <a:off x="1691680" y="3861048"/>
            <a:ext cx="6264115" cy="229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4" t="57341" r="61403" b="27841"/>
          <a:stretch/>
        </p:blipFill>
        <p:spPr bwMode="auto">
          <a:xfrm>
            <a:off x="3347865" y="1628800"/>
            <a:ext cx="2808311" cy="227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651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Corpo Rígido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80" t="66666" r="21913" b="18651"/>
          <a:stretch/>
        </p:blipFill>
        <p:spPr bwMode="auto">
          <a:xfrm>
            <a:off x="3117273" y="1988840"/>
            <a:ext cx="570128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43" t="50000" r="61180" b="30777"/>
          <a:stretch/>
        </p:blipFill>
        <p:spPr bwMode="auto">
          <a:xfrm>
            <a:off x="914158" y="2977968"/>
            <a:ext cx="2289690" cy="261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29" t="23422" r="28384" b="56345"/>
          <a:stretch/>
        </p:blipFill>
        <p:spPr bwMode="auto">
          <a:xfrm>
            <a:off x="5580112" y="4437112"/>
            <a:ext cx="1920615" cy="200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64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</a:t>
            </a:r>
            <a:r>
              <a:rPr lang="pt-BR" dirty="0" err="1" smtClean="0"/>
              <a:t>Grashof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/>
              <a:t>Condição para rotação completa </a:t>
            </a:r>
            <a:r>
              <a:rPr lang="pt-BR" dirty="0" smtClean="0"/>
              <a:t>da barra </a:t>
            </a:r>
            <a:r>
              <a:rPr lang="pt-BR" dirty="0"/>
              <a:t>motriz de mecanismo </a:t>
            </a:r>
            <a:r>
              <a:rPr lang="pt-BR" dirty="0" smtClean="0"/>
              <a:t>4-barras.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“A soma da menor e da maior barra de </a:t>
            </a:r>
            <a:r>
              <a:rPr lang="pt-BR" dirty="0" smtClean="0"/>
              <a:t>um mecanismo </a:t>
            </a:r>
            <a:r>
              <a:rPr lang="pt-BR" dirty="0"/>
              <a:t>4-barras </a:t>
            </a:r>
            <a:r>
              <a:rPr lang="pt-BR" b="1" dirty="0"/>
              <a:t>não </a:t>
            </a:r>
            <a:r>
              <a:rPr lang="pt-BR" dirty="0"/>
              <a:t>pode ser </a:t>
            </a:r>
            <a:r>
              <a:rPr lang="pt-BR" dirty="0" smtClean="0"/>
              <a:t>maior que </a:t>
            </a:r>
            <a:r>
              <a:rPr lang="pt-BR" dirty="0"/>
              <a:t>a soma das 2 outras barras”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80" t="64584" r="55491" b="13095"/>
          <a:stretch/>
        </p:blipFill>
        <p:spPr bwMode="auto">
          <a:xfrm>
            <a:off x="539552" y="3861048"/>
            <a:ext cx="3484556" cy="234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67944" y="4061971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Me = L2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b</a:t>
            </a:r>
            <a:r>
              <a:rPr lang="pt-BR" dirty="0" smtClean="0">
                <a:solidFill>
                  <a:srgbClr val="FF0000"/>
                </a:solidFill>
              </a:rPr>
              <a:t>1 = L3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err="1" smtClean="0">
                <a:solidFill>
                  <a:srgbClr val="FF0000"/>
                </a:solidFill>
              </a:rPr>
              <a:t>Ma</a:t>
            </a:r>
            <a:r>
              <a:rPr lang="pt-BR" dirty="0" smtClean="0">
                <a:solidFill>
                  <a:srgbClr val="FF0000"/>
                </a:solidFill>
              </a:rPr>
              <a:t> = L1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b2 = L4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5652120" y="4705980"/>
            <a:ext cx="2880320" cy="523220"/>
          </a:xfrm>
          <a:prstGeom prst="roundRect">
            <a:avLst/>
          </a:prstGeom>
          <a:solidFill>
            <a:srgbClr val="00B05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52120" y="47059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</a:rPr>
              <a:t>Me+Ma</a:t>
            </a:r>
            <a:r>
              <a:rPr lang="pt-BR" sz="2800" b="1" dirty="0" smtClean="0">
                <a:solidFill>
                  <a:srgbClr val="FF0000"/>
                </a:solidFill>
              </a:rPr>
              <a:t> ≤ b1+b2  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6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</a:t>
            </a:r>
            <a:r>
              <a:rPr lang="pt-BR" dirty="0" err="1" smtClean="0"/>
              <a:t>Reuleaux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Condição para a montagem de um Mecanismo de 4 barras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80" t="64584" r="55491" b="13095"/>
          <a:stretch/>
        </p:blipFill>
        <p:spPr bwMode="auto">
          <a:xfrm>
            <a:off x="323528" y="3140968"/>
            <a:ext cx="3484556" cy="234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51920" y="3197875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L2 = link motor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L1 = Solo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L3 = link acoplador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L4 = link seguidor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82" t="44907" r="28606" b="29365"/>
          <a:stretch/>
        </p:blipFill>
        <p:spPr bwMode="auto">
          <a:xfrm>
            <a:off x="5940152" y="3284984"/>
            <a:ext cx="2772927" cy="188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3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Mecanismos de 4 barras</a:t>
            </a:r>
          </a:p>
          <a:p>
            <a:r>
              <a:rPr lang="pt-BR" dirty="0" smtClean="0"/>
              <a:t>Exemplo de Aplicação: Porta malas de um automóvel.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84" t="41004" r="26893" b="15056"/>
          <a:stretch/>
        </p:blipFill>
        <p:spPr bwMode="auto">
          <a:xfrm>
            <a:off x="1777427" y="2951048"/>
            <a:ext cx="5818909" cy="321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89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Biela-Manivela</a:t>
            </a:r>
          </a:p>
          <a:p>
            <a:r>
              <a:rPr lang="pt-BR" dirty="0" smtClean="0"/>
              <a:t>	Exemplos </a:t>
            </a:r>
            <a:r>
              <a:rPr lang="pt-BR" dirty="0"/>
              <a:t>de Aplicação: Motores </a:t>
            </a:r>
            <a:r>
              <a:rPr lang="pt-BR" dirty="0" smtClean="0"/>
              <a:t>de Combustão </a:t>
            </a:r>
            <a:r>
              <a:rPr lang="pt-BR" dirty="0"/>
              <a:t>Interna, Máquinas </a:t>
            </a:r>
            <a:r>
              <a:rPr lang="pt-BR" dirty="0" smtClean="0"/>
              <a:t>Ferramenta, Compressores</a:t>
            </a:r>
            <a:r>
              <a:rPr lang="pt-BR" dirty="0"/>
              <a:t>, etc.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61" t="65080" r="24813" b="19246"/>
          <a:stretch/>
        </p:blipFill>
        <p:spPr bwMode="auto">
          <a:xfrm>
            <a:off x="2987824" y="4581128"/>
            <a:ext cx="3048000" cy="11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 bwMode="auto">
          <a:xfrm flipV="1">
            <a:off x="3635896" y="4221088"/>
            <a:ext cx="504056" cy="6480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aixaDeTexto 5"/>
          <p:cNvSpPr txBox="1"/>
          <p:nvPr/>
        </p:nvSpPr>
        <p:spPr>
          <a:xfrm>
            <a:off x="3707904" y="37762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Pistão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4048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Manivela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067944" y="42210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Biela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674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A Classificação dos Mecanismos é feita pelo tipo de transformação de movimento.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Existem 262 Classes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12 Classes Principais serão estudadas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51720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União de 2 ou mais mecanismos simples</a:t>
            </a:r>
          </a:p>
          <a:p>
            <a:r>
              <a:rPr lang="pt-BR" dirty="0" smtClean="0"/>
              <a:t>Exemplo: </a:t>
            </a:r>
            <a:r>
              <a:rPr lang="pt-BR" b="1" dirty="0" smtClean="0">
                <a:solidFill>
                  <a:srgbClr val="FF0000"/>
                </a:solidFill>
              </a:rPr>
              <a:t>4 barras + Biela-Manivela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55" t="47619" r="46901" b="16099"/>
          <a:stretch/>
        </p:blipFill>
        <p:spPr bwMode="auto">
          <a:xfrm>
            <a:off x="683568" y="3068960"/>
            <a:ext cx="39863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76" t="48011" r="24551" b="16951"/>
          <a:stretch/>
        </p:blipFill>
        <p:spPr bwMode="auto">
          <a:xfrm>
            <a:off x="5427772" y="2636912"/>
            <a:ext cx="34521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39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Complexos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62" t="46627" r="28606" b="16856"/>
          <a:stretch/>
        </p:blipFill>
        <p:spPr bwMode="auto">
          <a:xfrm>
            <a:off x="683568" y="2276872"/>
            <a:ext cx="785936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ivre 3"/>
          <p:cNvSpPr/>
          <p:nvPr/>
        </p:nvSpPr>
        <p:spPr bwMode="auto">
          <a:xfrm>
            <a:off x="734097" y="2230582"/>
            <a:ext cx="6996739" cy="3662068"/>
          </a:xfrm>
          <a:custGeom>
            <a:avLst/>
            <a:gdLst>
              <a:gd name="connsiteX0" fmla="*/ 2687976 w 6996739"/>
              <a:gd name="connsiteY0" fmla="*/ 3602182 h 3662068"/>
              <a:gd name="connsiteX1" fmla="*/ 2992776 w 6996739"/>
              <a:gd name="connsiteY1" fmla="*/ 3588327 h 3662068"/>
              <a:gd name="connsiteX2" fmla="*/ 3117467 w 6996739"/>
              <a:gd name="connsiteY2" fmla="*/ 3532909 h 3662068"/>
              <a:gd name="connsiteX3" fmla="*/ 3159030 w 6996739"/>
              <a:gd name="connsiteY3" fmla="*/ 3491345 h 3662068"/>
              <a:gd name="connsiteX4" fmla="*/ 3242158 w 6996739"/>
              <a:gd name="connsiteY4" fmla="*/ 3463636 h 3662068"/>
              <a:gd name="connsiteX5" fmla="*/ 3325285 w 6996739"/>
              <a:gd name="connsiteY5" fmla="*/ 3408218 h 3662068"/>
              <a:gd name="connsiteX6" fmla="*/ 3366848 w 6996739"/>
              <a:gd name="connsiteY6" fmla="*/ 3352800 h 3662068"/>
              <a:gd name="connsiteX7" fmla="*/ 3408412 w 6996739"/>
              <a:gd name="connsiteY7" fmla="*/ 3325091 h 3662068"/>
              <a:gd name="connsiteX8" fmla="*/ 3436121 w 6996739"/>
              <a:gd name="connsiteY8" fmla="*/ 3283527 h 3662068"/>
              <a:gd name="connsiteX9" fmla="*/ 3477685 w 6996739"/>
              <a:gd name="connsiteY9" fmla="*/ 3255818 h 3662068"/>
              <a:gd name="connsiteX10" fmla="*/ 3560812 w 6996739"/>
              <a:gd name="connsiteY10" fmla="*/ 3200400 h 3662068"/>
              <a:gd name="connsiteX11" fmla="*/ 3602376 w 6996739"/>
              <a:gd name="connsiteY11" fmla="*/ 3172691 h 3662068"/>
              <a:gd name="connsiteX12" fmla="*/ 3643939 w 6996739"/>
              <a:gd name="connsiteY12" fmla="*/ 3158836 h 3662068"/>
              <a:gd name="connsiteX13" fmla="*/ 3727067 w 6996739"/>
              <a:gd name="connsiteY13" fmla="*/ 3103418 h 3662068"/>
              <a:gd name="connsiteX14" fmla="*/ 3768630 w 6996739"/>
              <a:gd name="connsiteY14" fmla="*/ 3075709 h 3662068"/>
              <a:gd name="connsiteX15" fmla="*/ 3810194 w 6996739"/>
              <a:gd name="connsiteY15" fmla="*/ 3061854 h 3662068"/>
              <a:gd name="connsiteX16" fmla="*/ 3837903 w 6996739"/>
              <a:gd name="connsiteY16" fmla="*/ 3020291 h 3662068"/>
              <a:gd name="connsiteX17" fmla="*/ 3879467 w 6996739"/>
              <a:gd name="connsiteY17" fmla="*/ 3006436 h 3662068"/>
              <a:gd name="connsiteX18" fmla="*/ 3921030 w 6996739"/>
              <a:gd name="connsiteY18" fmla="*/ 2978727 h 3662068"/>
              <a:gd name="connsiteX19" fmla="*/ 3962594 w 6996739"/>
              <a:gd name="connsiteY19" fmla="*/ 2937163 h 3662068"/>
              <a:gd name="connsiteX20" fmla="*/ 4004158 w 6996739"/>
              <a:gd name="connsiteY20" fmla="*/ 2909454 h 3662068"/>
              <a:gd name="connsiteX21" fmla="*/ 4101139 w 6996739"/>
              <a:gd name="connsiteY21" fmla="*/ 2812473 h 3662068"/>
              <a:gd name="connsiteX22" fmla="*/ 4142703 w 6996739"/>
              <a:gd name="connsiteY22" fmla="*/ 2770909 h 3662068"/>
              <a:gd name="connsiteX23" fmla="*/ 4198121 w 6996739"/>
              <a:gd name="connsiteY23" fmla="*/ 2729345 h 3662068"/>
              <a:gd name="connsiteX24" fmla="*/ 4281248 w 6996739"/>
              <a:gd name="connsiteY24" fmla="*/ 2646218 h 3662068"/>
              <a:gd name="connsiteX25" fmla="*/ 4308958 w 6996739"/>
              <a:gd name="connsiteY25" fmla="*/ 2604654 h 3662068"/>
              <a:gd name="connsiteX26" fmla="*/ 4350521 w 6996739"/>
              <a:gd name="connsiteY26" fmla="*/ 2576945 h 3662068"/>
              <a:gd name="connsiteX27" fmla="*/ 4378230 w 6996739"/>
              <a:gd name="connsiteY27" fmla="*/ 2535382 h 3662068"/>
              <a:gd name="connsiteX28" fmla="*/ 4419794 w 6996739"/>
              <a:gd name="connsiteY28" fmla="*/ 2507673 h 3662068"/>
              <a:gd name="connsiteX29" fmla="*/ 4433648 w 6996739"/>
              <a:gd name="connsiteY29" fmla="*/ 2466109 h 3662068"/>
              <a:gd name="connsiteX30" fmla="*/ 4461358 w 6996739"/>
              <a:gd name="connsiteY30" fmla="*/ 2438400 h 3662068"/>
              <a:gd name="connsiteX31" fmla="*/ 4530630 w 6996739"/>
              <a:gd name="connsiteY31" fmla="*/ 2382982 h 3662068"/>
              <a:gd name="connsiteX32" fmla="*/ 4558339 w 6996739"/>
              <a:gd name="connsiteY32" fmla="*/ 2341418 h 3662068"/>
              <a:gd name="connsiteX33" fmla="*/ 4641467 w 6996739"/>
              <a:gd name="connsiteY33" fmla="*/ 2313709 h 3662068"/>
              <a:gd name="connsiteX34" fmla="*/ 4683030 w 6996739"/>
              <a:gd name="connsiteY34" fmla="*/ 2299854 h 3662068"/>
              <a:gd name="connsiteX35" fmla="*/ 4766158 w 6996739"/>
              <a:gd name="connsiteY35" fmla="*/ 2244436 h 3662068"/>
              <a:gd name="connsiteX36" fmla="*/ 4807721 w 6996739"/>
              <a:gd name="connsiteY36" fmla="*/ 2216727 h 3662068"/>
              <a:gd name="connsiteX37" fmla="*/ 4849285 w 6996739"/>
              <a:gd name="connsiteY37" fmla="*/ 2202873 h 3662068"/>
              <a:gd name="connsiteX38" fmla="*/ 4932412 w 6996739"/>
              <a:gd name="connsiteY38" fmla="*/ 2161309 h 3662068"/>
              <a:gd name="connsiteX39" fmla="*/ 4973976 w 6996739"/>
              <a:gd name="connsiteY39" fmla="*/ 2133600 h 3662068"/>
              <a:gd name="connsiteX40" fmla="*/ 5057103 w 6996739"/>
              <a:gd name="connsiteY40" fmla="*/ 2092036 h 3662068"/>
              <a:gd name="connsiteX41" fmla="*/ 5154085 w 6996739"/>
              <a:gd name="connsiteY41" fmla="*/ 1981200 h 3662068"/>
              <a:gd name="connsiteX42" fmla="*/ 5237212 w 6996739"/>
              <a:gd name="connsiteY42" fmla="*/ 1953491 h 3662068"/>
              <a:gd name="connsiteX43" fmla="*/ 5278776 w 6996739"/>
              <a:gd name="connsiteY43" fmla="*/ 1925782 h 3662068"/>
              <a:gd name="connsiteX44" fmla="*/ 5334194 w 6996739"/>
              <a:gd name="connsiteY44" fmla="*/ 1842654 h 3662068"/>
              <a:gd name="connsiteX45" fmla="*/ 5375758 w 6996739"/>
              <a:gd name="connsiteY45" fmla="*/ 1814945 h 3662068"/>
              <a:gd name="connsiteX46" fmla="*/ 5472739 w 6996739"/>
              <a:gd name="connsiteY46" fmla="*/ 1704109 h 3662068"/>
              <a:gd name="connsiteX47" fmla="*/ 5486594 w 6996739"/>
              <a:gd name="connsiteY47" fmla="*/ 1662545 h 3662068"/>
              <a:gd name="connsiteX48" fmla="*/ 5445030 w 6996739"/>
              <a:gd name="connsiteY48" fmla="*/ 1634836 h 3662068"/>
              <a:gd name="connsiteX49" fmla="*/ 5292630 w 6996739"/>
              <a:gd name="connsiteY49" fmla="*/ 1607127 h 3662068"/>
              <a:gd name="connsiteX50" fmla="*/ 5223358 w 6996739"/>
              <a:gd name="connsiteY50" fmla="*/ 1551709 h 3662068"/>
              <a:gd name="connsiteX51" fmla="*/ 5154085 w 6996739"/>
              <a:gd name="connsiteY51" fmla="*/ 1482436 h 3662068"/>
              <a:gd name="connsiteX52" fmla="*/ 5126376 w 6996739"/>
              <a:gd name="connsiteY52" fmla="*/ 1399309 h 3662068"/>
              <a:gd name="connsiteX53" fmla="*/ 5084812 w 6996739"/>
              <a:gd name="connsiteY53" fmla="*/ 1316182 h 3662068"/>
              <a:gd name="connsiteX54" fmla="*/ 5084812 w 6996739"/>
              <a:gd name="connsiteY54" fmla="*/ 969818 h 3662068"/>
              <a:gd name="connsiteX55" fmla="*/ 5126376 w 6996739"/>
              <a:gd name="connsiteY55" fmla="*/ 942109 h 3662068"/>
              <a:gd name="connsiteX56" fmla="*/ 5181794 w 6996739"/>
              <a:gd name="connsiteY56" fmla="*/ 886691 h 3662068"/>
              <a:gd name="connsiteX57" fmla="*/ 5264921 w 6996739"/>
              <a:gd name="connsiteY57" fmla="*/ 831273 h 3662068"/>
              <a:gd name="connsiteX58" fmla="*/ 5292630 w 6996739"/>
              <a:gd name="connsiteY58" fmla="*/ 803563 h 3662068"/>
              <a:gd name="connsiteX59" fmla="*/ 5431176 w 6996739"/>
              <a:gd name="connsiteY59" fmla="*/ 762000 h 3662068"/>
              <a:gd name="connsiteX60" fmla="*/ 5472739 w 6996739"/>
              <a:gd name="connsiteY60" fmla="*/ 748145 h 3662068"/>
              <a:gd name="connsiteX61" fmla="*/ 5583576 w 6996739"/>
              <a:gd name="connsiteY61" fmla="*/ 720436 h 3662068"/>
              <a:gd name="connsiteX62" fmla="*/ 5749830 w 6996739"/>
              <a:gd name="connsiteY62" fmla="*/ 637309 h 3662068"/>
              <a:gd name="connsiteX63" fmla="*/ 5805248 w 6996739"/>
              <a:gd name="connsiteY63" fmla="*/ 609600 h 3662068"/>
              <a:gd name="connsiteX64" fmla="*/ 5846812 w 6996739"/>
              <a:gd name="connsiteY64" fmla="*/ 595745 h 3662068"/>
              <a:gd name="connsiteX65" fmla="*/ 5888376 w 6996739"/>
              <a:gd name="connsiteY65" fmla="*/ 568036 h 3662068"/>
              <a:gd name="connsiteX66" fmla="*/ 6054630 w 6996739"/>
              <a:gd name="connsiteY66" fmla="*/ 526473 h 3662068"/>
              <a:gd name="connsiteX67" fmla="*/ 6290158 w 6996739"/>
              <a:gd name="connsiteY67" fmla="*/ 498763 h 3662068"/>
              <a:gd name="connsiteX68" fmla="*/ 6594958 w 6996739"/>
              <a:gd name="connsiteY68" fmla="*/ 457200 h 3662068"/>
              <a:gd name="connsiteX69" fmla="*/ 6636521 w 6996739"/>
              <a:gd name="connsiteY69" fmla="*/ 443345 h 3662068"/>
              <a:gd name="connsiteX70" fmla="*/ 6678085 w 6996739"/>
              <a:gd name="connsiteY70" fmla="*/ 415636 h 3662068"/>
              <a:gd name="connsiteX71" fmla="*/ 6733503 w 6996739"/>
              <a:gd name="connsiteY71" fmla="*/ 401782 h 3662068"/>
              <a:gd name="connsiteX72" fmla="*/ 6858194 w 6996739"/>
              <a:gd name="connsiteY72" fmla="*/ 360218 h 3662068"/>
              <a:gd name="connsiteX73" fmla="*/ 6899758 w 6996739"/>
              <a:gd name="connsiteY73" fmla="*/ 346363 h 3662068"/>
              <a:gd name="connsiteX74" fmla="*/ 6941321 w 6996739"/>
              <a:gd name="connsiteY74" fmla="*/ 318654 h 3662068"/>
              <a:gd name="connsiteX75" fmla="*/ 6969030 w 6996739"/>
              <a:gd name="connsiteY75" fmla="*/ 277091 h 3662068"/>
              <a:gd name="connsiteX76" fmla="*/ 6996739 w 6996739"/>
              <a:gd name="connsiteY76" fmla="*/ 193963 h 3662068"/>
              <a:gd name="connsiteX77" fmla="*/ 6927467 w 6996739"/>
              <a:gd name="connsiteY77" fmla="*/ 124691 h 3662068"/>
              <a:gd name="connsiteX78" fmla="*/ 6885903 w 6996739"/>
              <a:gd name="connsiteY78" fmla="*/ 83127 h 3662068"/>
              <a:gd name="connsiteX79" fmla="*/ 5999212 w 6996739"/>
              <a:gd name="connsiteY79" fmla="*/ 69273 h 3662068"/>
              <a:gd name="connsiteX80" fmla="*/ 5749830 w 6996739"/>
              <a:gd name="connsiteY80" fmla="*/ 55418 h 3662068"/>
              <a:gd name="connsiteX81" fmla="*/ 5708267 w 6996739"/>
              <a:gd name="connsiteY81" fmla="*/ 41563 h 3662068"/>
              <a:gd name="connsiteX82" fmla="*/ 5500448 w 6996739"/>
              <a:gd name="connsiteY82" fmla="*/ 27709 h 3662068"/>
              <a:gd name="connsiteX83" fmla="*/ 5403467 w 6996739"/>
              <a:gd name="connsiteY83" fmla="*/ 13854 h 3662068"/>
              <a:gd name="connsiteX84" fmla="*/ 5320339 w 6996739"/>
              <a:gd name="connsiteY84" fmla="*/ 0 h 3662068"/>
              <a:gd name="connsiteX85" fmla="*/ 4350521 w 6996739"/>
              <a:gd name="connsiteY85" fmla="*/ 13854 h 3662068"/>
              <a:gd name="connsiteX86" fmla="*/ 1593467 w 6996739"/>
              <a:gd name="connsiteY86" fmla="*/ 41563 h 3662068"/>
              <a:gd name="connsiteX87" fmla="*/ 720630 w 6996739"/>
              <a:gd name="connsiteY87" fmla="*/ 55418 h 3662068"/>
              <a:gd name="connsiteX88" fmla="*/ 332703 w 6996739"/>
              <a:gd name="connsiteY88" fmla="*/ 96982 h 3662068"/>
              <a:gd name="connsiteX89" fmla="*/ 277285 w 6996739"/>
              <a:gd name="connsiteY89" fmla="*/ 152400 h 3662068"/>
              <a:gd name="connsiteX90" fmla="*/ 263430 w 6996739"/>
              <a:gd name="connsiteY90" fmla="*/ 193963 h 3662068"/>
              <a:gd name="connsiteX91" fmla="*/ 235721 w 6996739"/>
              <a:gd name="connsiteY91" fmla="*/ 221673 h 3662068"/>
              <a:gd name="connsiteX92" fmla="*/ 194158 w 6996739"/>
              <a:gd name="connsiteY92" fmla="*/ 304800 h 3662068"/>
              <a:gd name="connsiteX93" fmla="*/ 152594 w 6996739"/>
              <a:gd name="connsiteY93" fmla="*/ 374073 h 3662068"/>
              <a:gd name="connsiteX94" fmla="*/ 97176 w 6996739"/>
              <a:gd name="connsiteY94" fmla="*/ 512618 h 3662068"/>
              <a:gd name="connsiteX95" fmla="*/ 69467 w 6996739"/>
              <a:gd name="connsiteY95" fmla="*/ 554182 h 3662068"/>
              <a:gd name="connsiteX96" fmla="*/ 41758 w 6996739"/>
              <a:gd name="connsiteY96" fmla="*/ 637309 h 3662068"/>
              <a:gd name="connsiteX97" fmla="*/ 27903 w 6996739"/>
              <a:gd name="connsiteY97" fmla="*/ 678873 h 3662068"/>
              <a:gd name="connsiteX98" fmla="*/ 14048 w 6996739"/>
              <a:gd name="connsiteY98" fmla="*/ 720436 h 3662068"/>
              <a:gd name="connsiteX99" fmla="*/ 14048 w 6996739"/>
              <a:gd name="connsiteY99" fmla="*/ 1814945 h 3662068"/>
              <a:gd name="connsiteX100" fmla="*/ 27903 w 6996739"/>
              <a:gd name="connsiteY100" fmla="*/ 1856509 h 3662068"/>
              <a:gd name="connsiteX101" fmla="*/ 41758 w 6996739"/>
              <a:gd name="connsiteY101" fmla="*/ 1911927 h 3662068"/>
              <a:gd name="connsiteX102" fmla="*/ 124885 w 6996739"/>
              <a:gd name="connsiteY102" fmla="*/ 1967345 h 3662068"/>
              <a:gd name="connsiteX103" fmla="*/ 152594 w 6996739"/>
              <a:gd name="connsiteY103" fmla="*/ 2008909 h 3662068"/>
              <a:gd name="connsiteX104" fmla="*/ 291139 w 6996739"/>
              <a:gd name="connsiteY104" fmla="*/ 2050473 h 3662068"/>
              <a:gd name="connsiteX105" fmla="*/ 388121 w 6996739"/>
              <a:gd name="connsiteY105" fmla="*/ 2036618 h 3662068"/>
              <a:gd name="connsiteX106" fmla="*/ 415830 w 6996739"/>
              <a:gd name="connsiteY106" fmla="*/ 1995054 h 3662068"/>
              <a:gd name="connsiteX107" fmla="*/ 457394 w 6996739"/>
              <a:gd name="connsiteY107" fmla="*/ 1967345 h 3662068"/>
              <a:gd name="connsiteX108" fmla="*/ 498958 w 6996739"/>
              <a:gd name="connsiteY108" fmla="*/ 1842654 h 3662068"/>
              <a:gd name="connsiteX109" fmla="*/ 512812 w 6996739"/>
              <a:gd name="connsiteY109" fmla="*/ 1801091 h 3662068"/>
              <a:gd name="connsiteX110" fmla="*/ 595939 w 6996739"/>
              <a:gd name="connsiteY110" fmla="*/ 1759527 h 3662068"/>
              <a:gd name="connsiteX111" fmla="*/ 651358 w 6996739"/>
              <a:gd name="connsiteY111" fmla="*/ 1676400 h 3662068"/>
              <a:gd name="connsiteX112" fmla="*/ 692921 w 6996739"/>
              <a:gd name="connsiteY112" fmla="*/ 1662545 h 3662068"/>
              <a:gd name="connsiteX113" fmla="*/ 734485 w 6996739"/>
              <a:gd name="connsiteY113" fmla="*/ 1634836 h 3662068"/>
              <a:gd name="connsiteX114" fmla="*/ 817612 w 6996739"/>
              <a:gd name="connsiteY114" fmla="*/ 1607127 h 3662068"/>
              <a:gd name="connsiteX115" fmla="*/ 859176 w 6996739"/>
              <a:gd name="connsiteY115" fmla="*/ 1579418 h 3662068"/>
              <a:gd name="connsiteX116" fmla="*/ 970012 w 6996739"/>
              <a:gd name="connsiteY116" fmla="*/ 1551709 h 3662068"/>
              <a:gd name="connsiteX117" fmla="*/ 1053139 w 6996739"/>
              <a:gd name="connsiteY117" fmla="*/ 1524000 h 3662068"/>
              <a:gd name="connsiteX118" fmla="*/ 1136267 w 6996739"/>
              <a:gd name="connsiteY118" fmla="*/ 1454727 h 3662068"/>
              <a:gd name="connsiteX119" fmla="*/ 1219394 w 6996739"/>
              <a:gd name="connsiteY119" fmla="*/ 1385454 h 3662068"/>
              <a:gd name="connsiteX120" fmla="*/ 1302521 w 6996739"/>
              <a:gd name="connsiteY120" fmla="*/ 1260763 h 3662068"/>
              <a:gd name="connsiteX121" fmla="*/ 1330230 w 6996739"/>
              <a:gd name="connsiteY121" fmla="*/ 1219200 h 3662068"/>
              <a:gd name="connsiteX122" fmla="*/ 1344085 w 6996739"/>
              <a:gd name="connsiteY122" fmla="*/ 1136073 h 3662068"/>
              <a:gd name="connsiteX123" fmla="*/ 1371794 w 6996739"/>
              <a:gd name="connsiteY123" fmla="*/ 928254 h 3662068"/>
              <a:gd name="connsiteX124" fmla="*/ 1385648 w 6996739"/>
              <a:gd name="connsiteY124" fmla="*/ 872836 h 3662068"/>
              <a:gd name="connsiteX125" fmla="*/ 1441067 w 6996739"/>
              <a:gd name="connsiteY125" fmla="*/ 803563 h 3662068"/>
              <a:gd name="connsiteX126" fmla="*/ 1468776 w 6996739"/>
              <a:gd name="connsiteY126" fmla="*/ 720436 h 3662068"/>
              <a:gd name="connsiteX127" fmla="*/ 1551903 w 6996739"/>
              <a:gd name="connsiteY127" fmla="*/ 665018 h 3662068"/>
              <a:gd name="connsiteX128" fmla="*/ 1593467 w 6996739"/>
              <a:gd name="connsiteY128" fmla="*/ 637309 h 3662068"/>
              <a:gd name="connsiteX129" fmla="*/ 1635030 w 6996739"/>
              <a:gd name="connsiteY129" fmla="*/ 623454 h 3662068"/>
              <a:gd name="connsiteX130" fmla="*/ 1912121 w 6996739"/>
              <a:gd name="connsiteY130" fmla="*/ 637309 h 3662068"/>
              <a:gd name="connsiteX131" fmla="*/ 1953685 w 6996739"/>
              <a:gd name="connsiteY131" fmla="*/ 665018 h 3662068"/>
              <a:gd name="connsiteX132" fmla="*/ 1995248 w 6996739"/>
              <a:gd name="connsiteY132" fmla="*/ 678873 h 3662068"/>
              <a:gd name="connsiteX133" fmla="*/ 2050667 w 6996739"/>
              <a:gd name="connsiteY133" fmla="*/ 734291 h 3662068"/>
              <a:gd name="connsiteX134" fmla="*/ 2078376 w 6996739"/>
              <a:gd name="connsiteY134" fmla="*/ 775854 h 3662068"/>
              <a:gd name="connsiteX135" fmla="*/ 2119939 w 6996739"/>
              <a:gd name="connsiteY135" fmla="*/ 803563 h 3662068"/>
              <a:gd name="connsiteX136" fmla="*/ 2175358 w 6996739"/>
              <a:gd name="connsiteY136" fmla="*/ 858982 h 3662068"/>
              <a:gd name="connsiteX137" fmla="*/ 2203067 w 6996739"/>
              <a:gd name="connsiteY137" fmla="*/ 900545 h 3662068"/>
              <a:gd name="connsiteX138" fmla="*/ 2286194 w 6996739"/>
              <a:gd name="connsiteY138" fmla="*/ 955963 h 3662068"/>
              <a:gd name="connsiteX139" fmla="*/ 2397030 w 6996739"/>
              <a:gd name="connsiteY139" fmla="*/ 1039091 h 3662068"/>
              <a:gd name="connsiteX140" fmla="*/ 2438594 w 6996739"/>
              <a:gd name="connsiteY140" fmla="*/ 1066800 h 3662068"/>
              <a:gd name="connsiteX141" fmla="*/ 2521721 w 6996739"/>
              <a:gd name="connsiteY141" fmla="*/ 1094509 h 3662068"/>
              <a:gd name="connsiteX142" fmla="*/ 2604848 w 6996739"/>
              <a:gd name="connsiteY142" fmla="*/ 1149927 h 3662068"/>
              <a:gd name="connsiteX143" fmla="*/ 2632558 w 6996739"/>
              <a:gd name="connsiteY143" fmla="*/ 1177636 h 3662068"/>
              <a:gd name="connsiteX144" fmla="*/ 2715685 w 6996739"/>
              <a:gd name="connsiteY144" fmla="*/ 1205345 h 3662068"/>
              <a:gd name="connsiteX145" fmla="*/ 2757248 w 6996739"/>
              <a:gd name="connsiteY145" fmla="*/ 1233054 h 3662068"/>
              <a:gd name="connsiteX146" fmla="*/ 2840376 w 6996739"/>
              <a:gd name="connsiteY146" fmla="*/ 1274618 h 3662068"/>
              <a:gd name="connsiteX147" fmla="*/ 2909648 w 6996739"/>
              <a:gd name="connsiteY147" fmla="*/ 1343891 h 3662068"/>
              <a:gd name="connsiteX148" fmla="*/ 2978921 w 6996739"/>
              <a:gd name="connsiteY148" fmla="*/ 1413163 h 3662068"/>
              <a:gd name="connsiteX149" fmla="*/ 2992776 w 6996739"/>
              <a:gd name="connsiteY149" fmla="*/ 1454727 h 3662068"/>
              <a:gd name="connsiteX150" fmla="*/ 3034339 w 6996739"/>
              <a:gd name="connsiteY150" fmla="*/ 1482436 h 3662068"/>
              <a:gd name="connsiteX151" fmla="*/ 3117467 w 6996739"/>
              <a:gd name="connsiteY151" fmla="*/ 1565563 h 3662068"/>
              <a:gd name="connsiteX152" fmla="*/ 3145176 w 6996739"/>
              <a:gd name="connsiteY152" fmla="*/ 1593273 h 3662068"/>
              <a:gd name="connsiteX153" fmla="*/ 3172885 w 6996739"/>
              <a:gd name="connsiteY153" fmla="*/ 1634836 h 3662068"/>
              <a:gd name="connsiteX154" fmla="*/ 3214448 w 6996739"/>
              <a:gd name="connsiteY154" fmla="*/ 1662545 h 3662068"/>
              <a:gd name="connsiteX155" fmla="*/ 3283721 w 6996739"/>
              <a:gd name="connsiteY155" fmla="*/ 1731818 h 3662068"/>
              <a:gd name="connsiteX156" fmla="*/ 3325285 w 6996739"/>
              <a:gd name="connsiteY156" fmla="*/ 1773382 h 3662068"/>
              <a:gd name="connsiteX157" fmla="*/ 3366848 w 6996739"/>
              <a:gd name="connsiteY157" fmla="*/ 1801091 h 3662068"/>
              <a:gd name="connsiteX158" fmla="*/ 3436121 w 6996739"/>
              <a:gd name="connsiteY158" fmla="*/ 1884218 h 3662068"/>
              <a:gd name="connsiteX159" fmla="*/ 3477685 w 6996739"/>
              <a:gd name="connsiteY159" fmla="*/ 1911927 h 3662068"/>
              <a:gd name="connsiteX160" fmla="*/ 3533103 w 6996739"/>
              <a:gd name="connsiteY160" fmla="*/ 1995054 h 3662068"/>
              <a:gd name="connsiteX161" fmla="*/ 3560812 w 6996739"/>
              <a:gd name="connsiteY161" fmla="*/ 2078182 h 3662068"/>
              <a:gd name="connsiteX162" fmla="*/ 3574667 w 6996739"/>
              <a:gd name="connsiteY162" fmla="*/ 2119745 h 3662068"/>
              <a:gd name="connsiteX163" fmla="*/ 3602376 w 6996739"/>
              <a:gd name="connsiteY163" fmla="*/ 2161309 h 3662068"/>
              <a:gd name="connsiteX164" fmla="*/ 3616230 w 6996739"/>
              <a:gd name="connsiteY164" fmla="*/ 2202873 h 3662068"/>
              <a:gd name="connsiteX165" fmla="*/ 3699358 w 6996739"/>
              <a:gd name="connsiteY165" fmla="*/ 2313709 h 3662068"/>
              <a:gd name="connsiteX166" fmla="*/ 3740921 w 6996739"/>
              <a:gd name="connsiteY166" fmla="*/ 2438400 h 3662068"/>
              <a:gd name="connsiteX167" fmla="*/ 3754776 w 6996739"/>
              <a:gd name="connsiteY167" fmla="*/ 2479963 h 3662068"/>
              <a:gd name="connsiteX168" fmla="*/ 3768630 w 6996739"/>
              <a:gd name="connsiteY168" fmla="*/ 2549236 h 3662068"/>
              <a:gd name="connsiteX169" fmla="*/ 3754776 w 6996739"/>
              <a:gd name="connsiteY169" fmla="*/ 2701636 h 3662068"/>
              <a:gd name="connsiteX170" fmla="*/ 3740921 w 6996739"/>
              <a:gd name="connsiteY170" fmla="*/ 2743200 h 3662068"/>
              <a:gd name="connsiteX171" fmla="*/ 3630085 w 6996739"/>
              <a:gd name="connsiteY171" fmla="*/ 2757054 h 3662068"/>
              <a:gd name="connsiteX172" fmla="*/ 3352994 w 6996739"/>
              <a:gd name="connsiteY172" fmla="*/ 2784763 h 3662068"/>
              <a:gd name="connsiteX173" fmla="*/ 2895794 w 6996739"/>
              <a:gd name="connsiteY173" fmla="*/ 2770909 h 3662068"/>
              <a:gd name="connsiteX174" fmla="*/ 2826521 w 6996739"/>
              <a:gd name="connsiteY174" fmla="*/ 2757054 h 3662068"/>
              <a:gd name="connsiteX175" fmla="*/ 2784958 w 6996739"/>
              <a:gd name="connsiteY175" fmla="*/ 2729345 h 3662068"/>
              <a:gd name="connsiteX176" fmla="*/ 2757248 w 6996739"/>
              <a:gd name="connsiteY176" fmla="*/ 2646218 h 3662068"/>
              <a:gd name="connsiteX177" fmla="*/ 2743394 w 6996739"/>
              <a:gd name="connsiteY177" fmla="*/ 2604654 h 3662068"/>
              <a:gd name="connsiteX178" fmla="*/ 2729539 w 6996739"/>
              <a:gd name="connsiteY178" fmla="*/ 2549236 h 3662068"/>
              <a:gd name="connsiteX179" fmla="*/ 2715685 w 6996739"/>
              <a:gd name="connsiteY179" fmla="*/ 2410691 h 3662068"/>
              <a:gd name="connsiteX180" fmla="*/ 2660267 w 6996739"/>
              <a:gd name="connsiteY180" fmla="*/ 2327563 h 3662068"/>
              <a:gd name="connsiteX181" fmla="*/ 2632558 w 6996739"/>
              <a:gd name="connsiteY181" fmla="*/ 2286000 h 3662068"/>
              <a:gd name="connsiteX182" fmla="*/ 2604848 w 6996739"/>
              <a:gd name="connsiteY182" fmla="*/ 2202873 h 3662068"/>
              <a:gd name="connsiteX183" fmla="*/ 2590994 w 6996739"/>
              <a:gd name="connsiteY183" fmla="*/ 2161309 h 3662068"/>
              <a:gd name="connsiteX184" fmla="*/ 2507867 w 6996739"/>
              <a:gd name="connsiteY184" fmla="*/ 2133600 h 3662068"/>
              <a:gd name="connsiteX185" fmla="*/ 2424739 w 6996739"/>
              <a:gd name="connsiteY185" fmla="*/ 2078182 h 3662068"/>
              <a:gd name="connsiteX186" fmla="*/ 2341612 w 6996739"/>
              <a:gd name="connsiteY186" fmla="*/ 2050473 h 3662068"/>
              <a:gd name="connsiteX187" fmla="*/ 2327758 w 6996739"/>
              <a:gd name="connsiteY187" fmla="*/ 2092036 h 3662068"/>
              <a:gd name="connsiteX188" fmla="*/ 2369321 w 6996739"/>
              <a:gd name="connsiteY188" fmla="*/ 2382982 h 3662068"/>
              <a:gd name="connsiteX189" fmla="*/ 2383176 w 6996739"/>
              <a:gd name="connsiteY189" fmla="*/ 2424545 h 3662068"/>
              <a:gd name="connsiteX190" fmla="*/ 2397030 w 6996739"/>
              <a:gd name="connsiteY190" fmla="*/ 2466109 h 3662068"/>
              <a:gd name="connsiteX191" fmla="*/ 2452448 w 6996739"/>
              <a:gd name="connsiteY191" fmla="*/ 2590800 h 3662068"/>
              <a:gd name="connsiteX192" fmla="*/ 2480158 w 6996739"/>
              <a:gd name="connsiteY192" fmla="*/ 2715491 h 3662068"/>
              <a:gd name="connsiteX193" fmla="*/ 2507867 w 6996739"/>
              <a:gd name="connsiteY193" fmla="*/ 2798618 h 3662068"/>
              <a:gd name="connsiteX194" fmla="*/ 2521721 w 6996739"/>
              <a:gd name="connsiteY194" fmla="*/ 2840182 h 3662068"/>
              <a:gd name="connsiteX195" fmla="*/ 2535576 w 6996739"/>
              <a:gd name="connsiteY195" fmla="*/ 3131127 h 3662068"/>
              <a:gd name="connsiteX196" fmla="*/ 2549430 w 6996739"/>
              <a:gd name="connsiteY196" fmla="*/ 3172691 h 3662068"/>
              <a:gd name="connsiteX197" fmla="*/ 2590994 w 6996739"/>
              <a:gd name="connsiteY197" fmla="*/ 3186545 h 3662068"/>
              <a:gd name="connsiteX198" fmla="*/ 2646412 w 6996739"/>
              <a:gd name="connsiteY198" fmla="*/ 3172691 h 3662068"/>
              <a:gd name="connsiteX199" fmla="*/ 2687976 w 6996739"/>
              <a:gd name="connsiteY199" fmla="*/ 3158836 h 3662068"/>
              <a:gd name="connsiteX200" fmla="*/ 2798812 w 6996739"/>
              <a:gd name="connsiteY200" fmla="*/ 3172691 h 3662068"/>
              <a:gd name="connsiteX201" fmla="*/ 2840376 w 6996739"/>
              <a:gd name="connsiteY201" fmla="*/ 3200400 h 3662068"/>
              <a:gd name="connsiteX202" fmla="*/ 2812667 w 6996739"/>
              <a:gd name="connsiteY202" fmla="*/ 3394363 h 3662068"/>
              <a:gd name="connsiteX203" fmla="*/ 2798812 w 6996739"/>
              <a:gd name="connsiteY203" fmla="*/ 3477491 h 3662068"/>
              <a:gd name="connsiteX204" fmla="*/ 2687976 w 6996739"/>
              <a:gd name="connsiteY204" fmla="*/ 3519054 h 3662068"/>
              <a:gd name="connsiteX205" fmla="*/ 1925976 w 6996739"/>
              <a:gd name="connsiteY205" fmla="*/ 3505200 h 3662068"/>
              <a:gd name="connsiteX206" fmla="*/ 1898267 w 6996739"/>
              <a:gd name="connsiteY206" fmla="*/ 3422073 h 3662068"/>
              <a:gd name="connsiteX207" fmla="*/ 1884412 w 6996739"/>
              <a:gd name="connsiteY207" fmla="*/ 3380509 h 3662068"/>
              <a:gd name="connsiteX208" fmla="*/ 1925976 w 6996739"/>
              <a:gd name="connsiteY208" fmla="*/ 3214254 h 3662068"/>
              <a:gd name="connsiteX209" fmla="*/ 1939830 w 6996739"/>
              <a:gd name="connsiteY209" fmla="*/ 3172691 h 3662068"/>
              <a:gd name="connsiteX210" fmla="*/ 1981394 w 6996739"/>
              <a:gd name="connsiteY210" fmla="*/ 3144982 h 3662068"/>
              <a:gd name="connsiteX211" fmla="*/ 2064521 w 6996739"/>
              <a:gd name="connsiteY211" fmla="*/ 3117273 h 3662068"/>
              <a:gd name="connsiteX212" fmla="*/ 2092230 w 6996739"/>
              <a:gd name="connsiteY212" fmla="*/ 3075709 h 3662068"/>
              <a:gd name="connsiteX213" fmla="*/ 2119939 w 6996739"/>
              <a:gd name="connsiteY213" fmla="*/ 2964873 h 3662068"/>
              <a:gd name="connsiteX214" fmla="*/ 2133794 w 6996739"/>
              <a:gd name="connsiteY214" fmla="*/ 2757054 h 3662068"/>
              <a:gd name="connsiteX215" fmla="*/ 2147648 w 6996739"/>
              <a:gd name="connsiteY215" fmla="*/ 2701636 h 3662068"/>
              <a:gd name="connsiteX216" fmla="*/ 2119939 w 6996739"/>
              <a:gd name="connsiteY216" fmla="*/ 2313709 h 3662068"/>
              <a:gd name="connsiteX217" fmla="*/ 2092230 w 6996739"/>
              <a:gd name="connsiteY217" fmla="*/ 2230582 h 3662068"/>
              <a:gd name="connsiteX218" fmla="*/ 2064521 w 6996739"/>
              <a:gd name="connsiteY218" fmla="*/ 2133600 h 3662068"/>
              <a:gd name="connsiteX219" fmla="*/ 2050667 w 6996739"/>
              <a:gd name="connsiteY219" fmla="*/ 2050473 h 3662068"/>
              <a:gd name="connsiteX220" fmla="*/ 2036812 w 6996739"/>
              <a:gd name="connsiteY220" fmla="*/ 2008909 h 3662068"/>
              <a:gd name="connsiteX221" fmla="*/ 2022958 w 6996739"/>
              <a:gd name="connsiteY221" fmla="*/ 1953491 h 3662068"/>
              <a:gd name="connsiteX222" fmla="*/ 1995248 w 6996739"/>
              <a:gd name="connsiteY222" fmla="*/ 1870363 h 3662068"/>
              <a:gd name="connsiteX223" fmla="*/ 1981394 w 6996739"/>
              <a:gd name="connsiteY223" fmla="*/ 1828800 h 3662068"/>
              <a:gd name="connsiteX224" fmla="*/ 1967539 w 6996739"/>
              <a:gd name="connsiteY224" fmla="*/ 1690254 h 3662068"/>
              <a:gd name="connsiteX225" fmla="*/ 1925976 w 6996739"/>
              <a:gd name="connsiteY225" fmla="*/ 1579418 h 3662068"/>
              <a:gd name="connsiteX226" fmla="*/ 1884412 w 6996739"/>
              <a:gd name="connsiteY226" fmla="*/ 1551709 h 3662068"/>
              <a:gd name="connsiteX227" fmla="*/ 1454921 w 6996739"/>
              <a:gd name="connsiteY227" fmla="*/ 1565563 h 3662068"/>
              <a:gd name="connsiteX228" fmla="*/ 1385648 w 6996739"/>
              <a:gd name="connsiteY228" fmla="*/ 1634836 h 3662068"/>
              <a:gd name="connsiteX229" fmla="*/ 1302521 w 6996739"/>
              <a:gd name="connsiteY229" fmla="*/ 1676400 h 3662068"/>
              <a:gd name="connsiteX230" fmla="*/ 1219394 w 6996739"/>
              <a:gd name="connsiteY230" fmla="*/ 1704109 h 3662068"/>
              <a:gd name="connsiteX231" fmla="*/ 1136267 w 6996739"/>
              <a:gd name="connsiteY231" fmla="*/ 1759527 h 3662068"/>
              <a:gd name="connsiteX232" fmla="*/ 1094703 w 6996739"/>
              <a:gd name="connsiteY232" fmla="*/ 1773382 h 3662068"/>
              <a:gd name="connsiteX233" fmla="*/ 1011576 w 6996739"/>
              <a:gd name="connsiteY233" fmla="*/ 1828800 h 3662068"/>
              <a:gd name="connsiteX234" fmla="*/ 928448 w 6996739"/>
              <a:gd name="connsiteY234" fmla="*/ 1856509 h 3662068"/>
              <a:gd name="connsiteX235" fmla="*/ 845321 w 6996739"/>
              <a:gd name="connsiteY235" fmla="*/ 1884218 h 3662068"/>
              <a:gd name="connsiteX236" fmla="*/ 803758 w 6996739"/>
              <a:gd name="connsiteY236" fmla="*/ 1898073 h 3662068"/>
              <a:gd name="connsiteX237" fmla="*/ 776048 w 6996739"/>
              <a:gd name="connsiteY237" fmla="*/ 1925782 h 3662068"/>
              <a:gd name="connsiteX238" fmla="*/ 692921 w 6996739"/>
              <a:gd name="connsiteY238" fmla="*/ 1981200 h 3662068"/>
              <a:gd name="connsiteX239" fmla="*/ 665212 w 6996739"/>
              <a:gd name="connsiteY239" fmla="*/ 2022763 h 3662068"/>
              <a:gd name="connsiteX240" fmla="*/ 595939 w 6996739"/>
              <a:gd name="connsiteY240" fmla="*/ 2078182 h 3662068"/>
              <a:gd name="connsiteX241" fmla="*/ 554376 w 6996739"/>
              <a:gd name="connsiteY241" fmla="*/ 2119745 h 3662068"/>
              <a:gd name="connsiteX242" fmla="*/ 526667 w 6996739"/>
              <a:gd name="connsiteY242" fmla="*/ 2202873 h 3662068"/>
              <a:gd name="connsiteX243" fmla="*/ 512812 w 6996739"/>
              <a:gd name="connsiteY243" fmla="*/ 2244436 h 3662068"/>
              <a:gd name="connsiteX244" fmla="*/ 526667 w 6996739"/>
              <a:gd name="connsiteY244" fmla="*/ 2355273 h 3662068"/>
              <a:gd name="connsiteX245" fmla="*/ 568230 w 6996739"/>
              <a:gd name="connsiteY245" fmla="*/ 2382982 h 3662068"/>
              <a:gd name="connsiteX246" fmla="*/ 692921 w 6996739"/>
              <a:gd name="connsiteY246" fmla="*/ 2479963 h 3662068"/>
              <a:gd name="connsiteX247" fmla="*/ 720630 w 6996739"/>
              <a:gd name="connsiteY247" fmla="*/ 2507673 h 3662068"/>
              <a:gd name="connsiteX248" fmla="*/ 762194 w 6996739"/>
              <a:gd name="connsiteY248" fmla="*/ 2521527 h 3662068"/>
              <a:gd name="connsiteX249" fmla="*/ 817612 w 6996739"/>
              <a:gd name="connsiteY249" fmla="*/ 2646218 h 3662068"/>
              <a:gd name="connsiteX250" fmla="*/ 859176 w 6996739"/>
              <a:gd name="connsiteY250" fmla="*/ 2729345 h 3662068"/>
              <a:gd name="connsiteX251" fmla="*/ 886885 w 6996739"/>
              <a:gd name="connsiteY251" fmla="*/ 2812473 h 3662068"/>
              <a:gd name="connsiteX252" fmla="*/ 900739 w 6996739"/>
              <a:gd name="connsiteY252" fmla="*/ 2854036 h 3662068"/>
              <a:gd name="connsiteX253" fmla="*/ 942303 w 6996739"/>
              <a:gd name="connsiteY253" fmla="*/ 2992582 h 3662068"/>
              <a:gd name="connsiteX254" fmla="*/ 997721 w 6996739"/>
              <a:gd name="connsiteY254" fmla="*/ 3075709 h 3662068"/>
              <a:gd name="connsiteX255" fmla="*/ 1025430 w 6996739"/>
              <a:gd name="connsiteY255" fmla="*/ 3117273 h 3662068"/>
              <a:gd name="connsiteX256" fmla="*/ 1066994 w 6996739"/>
              <a:gd name="connsiteY256" fmla="*/ 3144982 h 3662068"/>
              <a:gd name="connsiteX257" fmla="*/ 1136267 w 6996739"/>
              <a:gd name="connsiteY257" fmla="*/ 3200400 h 3662068"/>
              <a:gd name="connsiteX258" fmla="*/ 1163976 w 6996739"/>
              <a:gd name="connsiteY258" fmla="*/ 3241963 h 3662068"/>
              <a:gd name="connsiteX259" fmla="*/ 1233248 w 6996739"/>
              <a:gd name="connsiteY259" fmla="*/ 3297382 h 3662068"/>
              <a:gd name="connsiteX260" fmla="*/ 1274812 w 6996739"/>
              <a:gd name="connsiteY260" fmla="*/ 3380509 h 3662068"/>
              <a:gd name="connsiteX261" fmla="*/ 1316376 w 6996739"/>
              <a:gd name="connsiteY261" fmla="*/ 3463636 h 3662068"/>
              <a:gd name="connsiteX262" fmla="*/ 1357939 w 6996739"/>
              <a:gd name="connsiteY262" fmla="*/ 3491345 h 3662068"/>
              <a:gd name="connsiteX263" fmla="*/ 1427212 w 6996739"/>
              <a:gd name="connsiteY263" fmla="*/ 3546763 h 3662068"/>
              <a:gd name="connsiteX264" fmla="*/ 1454921 w 6996739"/>
              <a:gd name="connsiteY264" fmla="*/ 3574473 h 3662068"/>
              <a:gd name="connsiteX265" fmla="*/ 1496485 w 6996739"/>
              <a:gd name="connsiteY265" fmla="*/ 3588327 h 3662068"/>
              <a:gd name="connsiteX266" fmla="*/ 1551903 w 6996739"/>
              <a:gd name="connsiteY266" fmla="*/ 3616036 h 3662068"/>
              <a:gd name="connsiteX267" fmla="*/ 1925976 w 6996739"/>
              <a:gd name="connsiteY267" fmla="*/ 3643745 h 3662068"/>
              <a:gd name="connsiteX268" fmla="*/ 2397030 w 6996739"/>
              <a:gd name="connsiteY268" fmla="*/ 3643745 h 3662068"/>
              <a:gd name="connsiteX269" fmla="*/ 2466303 w 6996739"/>
              <a:gd name="connsiteY269" fmla="*/ 3629891 h 3662068"/>
              <a:gd name="connsiteX270" fmla="*/ 2618703 w 6996739"/>
              <a:gd name="connsiteY270" fmla="*/ 3616036 h 3662068"/>
              <a:gd name="connsiteX271" fmla="*/ 2687976 w 6996739"/>
              <a:gd name="connsiteY271" fmla="*/ 3602182 h 36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996739" h="3662068">
                <a:moveTo>
                  <a:pt x="2687976" y="3602182"/>
                </a:moveTo>
                <a:cubicBezTo>
                  <a:pt x="2750321" y="3597564"/>
                  <a:pt x="2891650" y="3599162"/>
                  <a:pt x="2992776" y="3588327"/>
                </a:cubicBezTo>
                <a:cubicBezTo>
                  <a:pt x="3034369" y="3583871"/>
                  <a:pt x="3084284" y="3560562"/>
                  <a:pt x="3117467" y="3532909"/>
                </a:cubicBezTo>
                <a:cubicBezTo>
                  <a:pt x="3132519" y="3520366"/>
                  <a:pt x="3141902" y="3500860"/>
                  <a:pt x="3159030" y="3491345"/>
                </a:cubicBezTo>
                <a:cubicBezTo>
                  <a:pt x="3184563" y="3477160"/>
                  <a:pt x="3217855" y="3479838"/>
                  <a:pt x="3242158" y="3463636"/>
                </a:cubicBezTo>
                <a:lnTo>
                  <a:pt x="3325285" y="3408218"/>
                </a:lnTo>
                <a:cubicBezTo>
                  <a:pt x="3339139" y="3389745"/>
                  <a:pt x="3350520" y="3369128"/>
                  <a:pt x="3366848" y="3352800"/>
                </a:cubicBezTo>
                <a:cubicBezTo>
                  <a:pt x="3378622" y="3341026"/>
                  <a:pt x="3396638" y="3336865"/>
                  <a:pt x="3408412" y="3325091"/>
                </a:cubicBezTo>
                <a:cubicBezTo>
                  <a:pt x="3420186" y="3313317"/>
                  <a:pt x="3424347" y="3295301"/>
                  <a:pt x="3436121" y="3283527"/>
                </a:cubicBezTo>
                <a:cubicBezTo>
                  <a:pt x="3447895" y="3271753"/>
                  <a:pt x="3464893" y="3266478"/>
                  <a:pt x="3477685" y="3255818"/>
                </a:cubicBezTo>
                <a:cubicBezTo>
                  <a:pt x="3546872" y="3198162"/>
                  <a:pt x="3487767" y="3224747"/>
                  <a:pt x="3560812" y="3200400"/>
                </a:cubicBezTo>
                <a:cubicBezTo>
                  <a:pt x="3574667" y="3191164"/>
                  <a:pt x="3587483" y="3180138"/>
                  <a:pt x="3602376" y="3172691"/>
                </a:cubicBezTo>
                <a:cubicBezTo>
                  <a:pt x="3615438" y="3166160"/>
                  <a:pt x="3631173" y="3165928"/>
                  <a:pt x="3643939" y="3158836"/>
                </a:cubicBezTo>
                <a:cubicBezTo>
                  <a:pt x="3673050" y="3142663"/>
                  <a:pt x="3699358" y="3121891"/>
                  <a:pt x="3727067" y="3103418"/>
                </a:cubicBezTo>
                <a:cubicBezTo>
                  <a:pt x="3740921" y="3094182"/>
                  <a:pt x="3752834" y="3080975"/>
                  <a:pt x="3768630" y="3075709"/>
                </a:cubicBezTo>
                <a:lnTo>
                  <a:pt x="3810194" y="3061854"/>
                </a:lnTo>
                <a:cubicBezTo>
                  <a:pt x="3819430" y="3048000"/>
                  <a:pt x="3824901" y="3030693"/>
                  <a:pt x="3837903" y="3020291"/>
                </a:cubicBezTo>
                <a:cubicBezTo>
                  <a:pt x="3849307" y="3011168"/>
                  <a:pt x="3866405" y="3012967"/>
                  <a:pt x="3879467" y="3006436"/>
                </a:cubicBezTo>
                <a:cubicBezTo>
                  <a:pt x="3894360" y="2998989"/>
                  <a:pt x="3908238" y="2989387"/>
                  <a:pt x="3921030" y="2978727"/>
                </a:cubicBezTo>
                <a:cubicBezTo>
                  <a:pt x="3936082" y="2966184"/>
                  <a:pt x="3947542" y="2949706"/>
                  <a:pt x="3962594" y="2937163"/>
                </a:cubicBezTo>
                <a:cubicBezTo>
                  <a:pt x="3975386" y="2926503"/>
                  <a:pt x="3991781" y="2920593"/>
                  <a:pt x="4004158" y="2909454"/>
                </a:cubicBezTo>
                <a:cubicBezTo>
                  <a:pt x="4038139" y="2878871"/>
                  <a:pt x="4068812" y="2844800"/>
                  <a:pt x="4101139" y="2812473"/>
                </a:cubicBezTo>
                <a:cubicBezTo>
                  <a:pt x="4114994" y="2798618"/>
                  <a:pt x="4127028" y="2782665"/>
                  <a:pt x="4142703" y="2770909"/>
                </a:cubicBezTo>
                <a:cubicBezTo>
                  <a:pt x="4161176" y="2757054"/>
                  <a:pt x="4180958" y="2744792"/>
                  <a:pt x="4198121" y="2729345"/>
                </a:cubicBezTo>
                <a:cubicBezTo>
                  <a:pt x="4227248" y="2703131"/>
                  <a:pt x="4259511" y="2678823"/>
                  <a:pt x="4281248" y="2646218"/>
                </a:cubicBezTo>
                <a:cubicBezTo>
                  <a:pt x="4290485" y="2632363"/>
                  <a:pt x="4297184" y="2616428"/>
                  <a:pt x="4308958" y="2604654"/>
                </a:cubicBezTo>
                <a:cubicBezTo>
                  <a:pt x="4320732" y="2592880"/>
                  <a:pt x="4336667" y="2586181"/>
                  <a:pt x="4350521" y="2576945"/>
                </a:cubicBezTo>
                <a:cubicBezTo>
                  <a:pt x="4359757" y="2563091"/>
                  <a:pt x="4366456" y="2547156"/>
                  <a:pt x="4378230" y="2535382"/>
                </a:cubicBezTo>
                <a:cubicBezTo>
                  <a:pt x="4390004" y="2523608"/>
                  <a:pt x="4409392" y="2520675"/>
                  <a:pt x="4419794" y="2507673"/>
                </a:cubicBezTo>
                <a:cubicBezTo>
                  <a:pt x="4428917" y="2496269"/>
                  <a:pt x="4426134" y="2478632"/>
                  <a:pt x="4433648" y="2466109"/>
                </a:cubicBezTo>
                <a:cubicBezTo>
                  <a:pt x="4440369" y="2454908"/>
                  <a:pt x="4453198" y="2448600"/>
                  <a:pt x="4461358" y="2438400"/>
                </a:cubicBezTo>
                <a:cubicBezTo>
                  <a:pt x="4506935" y="2381429"/>
                  <a:pt x="4464704" y="2404957"/>
                  <a:pt x="4530630" y="2382982"/>
                </a:cubicBezTo>
                <a:cubicBezTo>
                  <a:pt x="4539866" y="2369127"/>
                  <a:pt x="4544219" y="2350243"/>
                  <a:pt x="4558339" y="2341418"/>
                </a:cubicBezTo>
                <a:cubicBezTo>
                  <a:pt x="4583107" y="2325938"/>
                  <a:pt x="4613758" y="2322946"/>
                  <a:pt x="4641467" y="2313709"/>
                </a:cubicBezTo>
                <a:cubicBezTo>
                  <a:pt x="4655321" y="2309091"/>
                  <a:pt x="4670879" y="2307955"/>
                  <a:pt x="4683030" y="2299854"/>
                </a:cubicBezTo>
                <a:lnTo>
                  <a:pt x="4766158" y="2244436"/>
                </a:lnTo>
                <a:cubicBezTo>
                  <a:pt x="4780012" y="2235200"/>
                  <a:pt x="4791924" y="2221992"/>
                  <a:pt x="4807721" y="2216727"/>
                </a:cubicBezTo>
                <a:lnTo>
                  <a:pt x="4849285" y="2202873"/>
                </a:lnTo>
                <a:cubicBezTo>
                  <a:pt x="4968384" y="2123470"/>
                  <a:pt x="4817704" y="2218661"/>
                  <a:pt x="4932412" y="2161309"/>
                </a:cubicBezTo>
                <a:cubicBezTo>
                  <a:pt x="4947305" y="2153863"/>
                  <a:pt x="4959083" y="2141047"/>
                  <a:pt x="4973976" y="2133600"/>
                </a:cubicBezTo>
                <a:cubicBezTo>
                  <a:pt x="5088697" y="2076239"/>
                  <a:pt x="4937985" y="2171447"/>
                  <a:pt x="5057103" y="2092036"/>
                </a:cubicBezTo>
                <a:cubicBezTo>
                  <a:pt x="5079311" y="2058724"/>
                  <a:pt x="5119351" y="1992778"/>
                  <a:pt x="5154085" y="1981200"/>
                </a:cubicBezTo>
                <a:lnTo>
                  <a:pt x="5237212" y="1953491"/>
                </a:lnTo>
                <a:cubicBezTo>
                  <a:pt x="5251067" y="1944255"/>
                  <a:pt x="5267811" y="1938313"/>
                  <a:pt x="5278776" y="1925782"/>
                </a:cubicBezTo>
                <a:cubicBezTo>
                  <a:pt x="5300706" y="1900719"/>
                  <a:pt x="5306485" y="1861127"/>
                  <a:pt x="5334194" y="1842654"/>
                </a:cubicBezTo>
                <a:lnTo>
                  <a:pt x="5375758" y="1814945"/>
                </a:lnTo>
                <a:cubicBezTo>
                  <a:pt x="5440412" y="1717964"/>
                  <a:pt x="5403467" y="1750291"/>
                  <a:pt x="5472739" y="1704109"/>
                </a:cubicBezTo>
                <a:cubicBezTo>
                  <a:pt x="5477357" y="1690254"/>
                  <a:pt x="5492018" y="1676105"/>
                  <a:pt x="5486594" y="1662545"/>
                </a:cubicBezTo>
                <a:cubicBezTo>
                  <a:pt x="5480410" y="1647085"/>
                  <a:pt x="5459923" y="1642283"/>
                  <a:pt x="5445030" y="1634836"/>
                </a:cubicBezTo>
                <a:cubicBezTo>
                  <a:pt x="5402317" y="1613480"/>
                  <a:pt x="5330832" y="1611902"/>
                  <a:pt x="5292630" y="1607127"/>
                </a:cubicBezTo>
                <a:cubicBezTo>
                  <a:pt x="5221414" y="1583389"/>
                  <a:pt x="5274966" y="1610690"/>
                  <a:pt x="5223358" y="1551709"/>
                </a:cubicBezTo>
                <a:cubicBezTo>
                  <a:pt x="5201854" y="1527133"/>
                  <a:pt x="5154085" y="1482436"/>
                  <a:pt x="5154085" y="1482436"/>
                </a:cubicBezTo>
                <a:cubicBezTo>
                  <a:pt x="5144849" y="1454727"/>
                  <a:pt x="5142577" y="1423611"/>
                  <a:pt x="5126376" y="1399309"/>
                </a:cubicBezTo>
                <a:cubicBezTo>
                  <a:pt x="5090566" y="1345594"/>
                  <a:pt x="5103933" y="1373542"/>
                  <a:pt x="5084812" y="1316182"/>
                </a:cubicBezTo>
                <a:cubicBezTo>
                  <a:pt x="5084473" y="1310083"/>
                  <a:pt x="5053173" y="1041006"/>
                  <a:pt x="5084812" y="969818"/>
                </a:cubicBezTo>
                <a:cubicBezTo>
                  <a:pt x="5091575" y="954602"/>
                  <a:pt x="5112521" y="951345"/>
                  <a:pt x="5126376" y="942109"/>
                </a:cubicBezTo>
                <a:cubicBezTo>
                  <a:pt x="5152765" y="862939"/>
                  <a:pt x="5118459" y="928914"/>
                  <a:pt x="5181794" y="886691"/>
                </a:cubicBezTo>
                <a:cubicBezTo>
                  <a:pt x="5285576" y="817504"/>
                  <a:pt x="5166093" y="864215"/>
                  <a:pt x="5264921" y="831273"/>
                </a:cubicBezTo>
                <a:cubicBezTo>
                  <a:pt x="5274157" y="822036"/>
                  <a:pt x="5280947" y="809405"/>
                  <a:pt x="5292630" y="803563"/>
                </a:cubicBezTo>
                <a:cubicBezTo>
                  <a:pt x="5336533" y="781611"/>
                  <a:pt x="5384769" y="775259"/>
                  <a:pt x="5431176" y="762000"/>
                </a:cubicBezTo>
                <a:cubicBezTo>
                  <a:pt x="5445218" y="757988"/>
                  <a:pt x="5458650" y="751988"/>
                  <a:pt x="5472739" y="748145"/>
                </a:cubicBezTo>
                <a:cubicBezTo>
                  <a:pt x="5509480" y="738125"/>
                  <a:pt x="5547448" y="732479"/>
                  <a:pt x="5583576" y="720436"/>
                </a:cubicBezTo>
                <a:cubicBezTo>
                  <a:pt x="5792518" y="650789"/>
                  <a:pt x="5534971" y="744738"/>
                  <a:pt x="5749830" y="637309"/>
                </a:cubicBezTo>
                <a:cubicBezTo>
                  <a:pt x="5768303" y="628073"/>
                  <a:pt x="5786265" y="617736"/>
                  <a:pt x="5805248" y="609600"/>
                </a:cubicBezTo>
                <a:cubicBezTo>
                  <a:pt x="5818671" y="603847"/>
                  <a:pt x="5833750" y="602276"/>
                  <a:pt x="5846812" y="595745"/>
                </a:cubicBezTo>
                <a:cubicBezTo>
                  <a:pt x="5861705" y="588298"/>
                  <a:pt x="5873160" y="574799"/>
                  <a:pt x="5888376" y="568036"/>
                </a:cubicBezTo>
                <a:cubicBezTo>
                  <a:pt x="5951047" y="540182"/>
                  <a:pt x="5987997" y="536724"/>
                  <a:pt x="6054630" y="526473"/>
                </a:cubicBezTo>
                <a:cubicBezTo>
                  <a:pt x="6168400" y="508970"/>
                  <a:pt x="6160560" y="511723"/>
                  <a:pt x="6290158" y="498763"/>
                </a:cubicBezTo>
                <a:cubicBezTo>
                  <a:pt x="6443521" y="447642"/>
                  <a:pt x="6344134" y="472876"/>
                  <a:pt x="6594958" y="457200"/>
                </a:cubicBezTo>
                <a:cubicBezTo>
                  <a:pt x="6608812" y="452582"/>
                  <a:pt x="6623459" y="449876"/>
                  <a:pt x="6636521" y="443345"/>
                </a:cubicBezTo>
                <a:cubicBezTo>
                  <a:pt x="6651414" y="435898"/>
                  <a:pt x="6662780" y="422195"/>
                  <a:pt x="6678085" y="415636"/>
                </a:cubicBezTo>
                <a:cubicBezTo>
                  <a:pt x="6695587" y="408135"/>
                  <a:pt x="6715265" y="407253"/>
                  <a:pt x="6733503" y="401782"/>
                </a:cubicBezTo>
                <a:cubicBezTo>
                  <a:pt x="6733526" y="401775"/>
                  <a:pt x="6837401" y="367149"/>
                  <a:pt x="6858194" y="360218"/>
                </a:cubicBezTo>
                <a:cubicBezTo>
                  <a:pt x="6872049" y="355600"/>
                  <a:pt x="6887607" y="354464"/>
                  <a:pt x="6899758" y="346363"/>
                </a:cubicBezTo>
                <a:lnTo>
                  <a:pt x="6941321" y="318654"/>
                </a:lnTo>
                <a:cubicBezTo>
                  <a:pt x="6950557" y="304800"/>
                  <a:pt x="6962267" y="292307"/>
                  <a:pt x="6969030" y="277091"/>
                </a:cubicBezTo>
                <a:cubicBezTo>
                  <a:pt x="6980893" y="250400"/>
                  <a:pt x="6996739" y="193963"/>
                  <a:pt x="6996739" y="193963"/>
                </a:cubicBezTo>
                <a:cubicBezTo>
                  <a:pt x="6945939" y="117764"/>
                  <a:pt x="6996739" y="182418"/>
                  <a:pt x="6927467" y="124691"/>
                </a:cubicBezTo>
                <a:cubicBezTo>
                  <a:pt x="6912415" y="112148"/>
                  <a:pt x="6905462" y="84295"/>
                  <a:pt x="6885903" y="83127"/>
                </a:cubicBezTo>
                <a:cubicBezTo>
                  <a:pt x="6590829" y="65511"/>
                  <a:pt x="6294776" y="73891"/>
                  <a:pt x="5999212" y="69273"/>
                </a:cubicBezTo>
                <a:cubicBezTo>
                  <a:pt x="5916085" y="64655"/>
                  <a:pt x="5832710" y="63312"/>
                  <a:pt x="5749830" y="55418"/>
                </a:cubicBezTo>
                <a:cubicBezTo>
                  <a:pt x="5735292" y="54033"/>
                  <a:pt x="5722781" y="43176"/>
                  <a:pt x="5708267" y="41563"/>
                </a:cubicBezTo>
                <a:cubicBezTo>
                  <a:pt x="5639265" y="33896"/>
                  <a:pt x="5569721" y="32327"/>
                  <a:pt x="5500448" y="27709"/>
                </a:cubicBezTo>
                <a:lnTo>
                  <a:pt x="5403467" y="13854"/>
                </a:lnTo>
                <a:cubicBezTo>
                  <a:pt x="5375702" y="9582"/>
                  <a:pt x="5348431" y="0"/>
                  <a:pt x="5320339" y="0"/>
                </a:cubicBezTo>
                <a:cubicBezTo>
                  <a:pt x="4997033" y="0"/>
                  <a:pt x="4673794" y="9236"/>
                  <a:pt x="4350521" y="13854"/>
                </a:cubicBezTo>
                <a:cubicBezTo>
                  <a:pt x="3240708" y="72267"/>
                  <a:pt x="4330686" y="19035"/>
                  <a:pt x="1593467" y="41563"/>
                </a:cubicBezTo>
                <a:lnTo>
                  <a:pt x="720630" y="55418"/>
                </a:lnTo>
                <a:cubicBezTo>
                  <a:pt x="359709" y="84292"/>
                  <a:pt x="484146" y="46500"/>
                  <a:pt x="332703" y="96982"/>
                </a:cubicBezTo>
                <a:cubicBezTo>
                  <a:pt x="295756" y="207817"/>
                  <a:pt x="351176" y="78509"/>
                  <a:pt x="277285" y="152400"/>
                </a:cubicBezTo>
                <a:cubicBezTo>
                  <a:pt x="266959" y="162726"/>
                  <a:pt x="270944" y="181440"/>
                  <a:pt x="263430" y="193963"/>
                </a:cubicBezTo>
                <a:cubicBezTo>
                  <a:pt x="256709" y="205164"/>
                  <a:pt x="244957" y="212436"/>
                  <a:pt x="235721" y="221673"/>
                </a:cubicBezTo>
                <a:cubicBezTo>
                  <a:pt x="200901" y="326135"/>
                  <a:pt x="247869" y="197379"/>
                  <a:pt x="194158" y="304800"/>
                </a:cubicBezTo>
                <a:cubicBezTo>
                  <a:pt x="158187" y="376740"/>
                  <a:pt x="206716" y="319949"/>
                  <a:pt x="152594" y="374073"/>
                </a:cubicBezTo>
                <a:cubicBezTo>
                  <a:pt x="129885" y="442199"/>
                  <a:pt x="129793" y="455538"/>
                  <a:pt x="97176" y="512618"/>
                </a:cubicBezTo>
                <a:cubicBezTo>
                  <a:pt x="88915" y="527075"/>
                  <a:pt x="76230" y="538966"/>
                  <a:pt x="69467" y="554182"/>
                </a:cubicBezTo>
                <a:cubicBezTo>
                  <a:pt x="57605" y="580872"/>
                  <a:pt x="50994" y="609600"/>
                  <a:pt x="41758" y="637309"/>
                </a:cubicBezTo>
                <a:lnTo>
                  <a:pt x="27903" y="678873"/>
                </a:lnTo>
                <a:lnTo>
                  <a:pt x="14048" y="720436"/>
                </a:lnTo>
                <a:cubicBezTo>
                  <a:pt x="1697" y="1226855"/>
                  <a:pt x="-10149" y="1318914"/>
                  <a:pt x="14048" y="1814945"/>
                </a:cubicBezTo>
                <a:cubicBezTo>
                  <a:pt x="14760" y="1829532"/>
                  <a:pt x="23891" y="1842467"/>
                  <a:pt x="27903" y="1856509"/>
                </a:cubicBezTo>
                <a:cubicBezTo>
                  <a:pt x="33134" y="1874818"/>
                  <a:pt x="29219" y="1897597"/>
                  <a:pt x="41758" y="1911927"/>
                </a:cubicBezTo>
                <a:cubicBezTo>
                  <a:pt x="63688" y="1936989"/>
                  <a:pt x="124885" y="1967345"/>
                  <a:pt x="124885" y="1967345"/>
                </a:cubicBezTo>
                <a:cubicBezTo>
                  <a:pt x="134121" y="1981200"/>
                  <a:pt x="138474" y="2000084"/>
                  <a:pt x="152594" y="2008909"/>
                </a:cubicBezTo>
                <a:cubicBezTo>
                  <a:pt x="175079" y="2022962"/>
                  <a:pt x="258696" y="2042362"/>
                  <a:pt x="291139" y="2050473"/>
                </a:cubicBezTo>
                <a:cubicBezTo>
                  <a:pt x="323466" y="2045855"/>
                  <a:pt x="358280" y="2049881"/>
                  <a:pt x="388121" y="2036618"/>
                </a:cubicBezTo>
                <a:cubicBezTo>
                  <a:pt x="403337" y="2029855"/>
                  <a:pt x="404056" y="2006828"/>
                  <a:pt x="415830" y="1995054"/>
                </a:cubicBezTo>
                <a:cubicBezTo>
                  <a:pt x="427604" y="1983280"/>
                  <a:pt x="443539" y="1976581"/>
                  <a:pt x="457394" y="1967345"/>
                </a:cubicBezTo>
                <a:lnTo>
                  <a:pt x="498958" y="1842654"/>
                </a:lnTo>
                <a:cubicBezTo>
                  <a:pt x="503576" y="1828800"/>
                  <a:pt x="500661" y="1809192"/>
                  <a:pt x="512812" y="1801091"/>
                </a:cubicBezTo>
                <a:cubicBezTo>
                  <a:pt x="566527" y="1765281"/>
                  <a:pt x="538579" y="1778648"/>
                  <a:pt x="595939" y="1759527"/>
                </a:cubicBezTo>
                <a:cubicBezTo>
                  <a:pt x="610465" y="1715950"/>
                  <a:pt x="606880" y="1706052"/>
                  <a:pt x="651358" y="1676400"/>
                </a:cubicBezTo>
                <a:cubicBezTo>
                  <a:pt x="663509" y="1668299"/>
                  <a:pt x="679859" y="1669076"/>
                  <a:pt x="692921" y="1662545"/>
                </a:cubicBezTo>
                <a:cubicBezTo>
                  <a:pt x="707814" y="1655098"/>
                  <a:pt x="719269" y="1641599"/>
                  <a:pt x="734485" y="1634836"/>
                </a:cubicBezTo>
                <a:cubicBezTo>
                  <a:pt x="761175" y="1622974"/>
                  <a:pt x="793310" y="1623328"/>
                  <a:pt x="817612" y="1607127"/>
                </a:cubicBezTo>
                <a:cubicBezTo>
                  <a:pt x="831467" y="1597891"/>
                  <a:pt x="843527" y="1585108"/>
                  <a:pt x="859176" y="1579418"/>
                </a:cubicBezTo>
                <a:cubicBezTo>
                  <a:pt x="894966" y="1566404"/>
                  <a:pt x="933884" y="1563752"/>
                  <a:pt x="970012" y="1551709"/>
                </a:cubicBezTo>
                <a:lnTo>
                  <a:pt x="1053139" y="1524000"/>
                </a:lnTo>
                <a:cubicBezTo>
                  <a:pt x="1174577" y="1402562"/>
                  <a:pt x="1020526" y="1551178"/>
                  <a:pt x="1136267" y="1454727"/>
                </a:cubicBezTo>
                <a:cubicBezTo>
                  <a:pt x="1242942" y="1365830"/>
                  <a:pt x="1116198" y="1454250"/>
                  <a:pt x="1219394" y="1385454"/>
                </a:cubicBezTo>
                <a:lnTo>
                  <a:pt x="1302521" y="1260763"/>
                </a:lnTo>
                <a:lnTo>
                  <a:pt x="1330230" y="1219200"/>
                </a:lnTo>
                <a:cubicBezTo>
                  <a:pt x="1334848" y="1191491"/>
                  <a:pt x="1340601" y="1163947"/>
                  <a:pt x="1344085" y="1136073"/>
                </a:cubicBezTo>
                <a:cubicBezTo>
                  <a:pt x="1363077" y="984133"/>
                  <a:pt x="1347418" y="1037945"/>
                  <a:pt x="1371794" y="928254"/>
                </a:cubicBezTo>
                <a:cubicBezTo>
                  <a:pt x="1375925" y="909666"/>
                  <a:pt x="1378147" y="890338"/>
                  <a:pt x="1385648" y="872836"/>
                </a:cubicBezTo>
                <a:cubicBezTo>
                  <a:pt x="1398754" y="842255"/>
                  <a:pt x="1418725" y="825906"/>
                  <a:pt x="1441067" y="803563"/>
                </a:cubicBezTo>
                <a:cubicBezTo>
                  <a:pt x="1450303" y="775854"/>
                  <a:pt x="1444474" y="736638"/>
                  <a:pt x="1468776" y="720436"/>
                </a:cubicBezTo>
                <a:lnTo>
                  <a:pt x="1551903" y="665018"/>
                </a:lnTo>
                <a:cubicBezTo>
                  <a:pt x="1565758" y="655782"/>
                  <a:pt x="1577670" y="642575"/>
                  <a:pt x="1593467" y="637309"/>
                </a:cubicBezTo>
                <a:lnTo>
                  <a:pt x="1635030" y="623454"/>
                </a:lnTo>
                <a:cubicBezTo>
                  <a:pt x="1727394" y="628072"/>
                  <a:pt x="1820419" y="625348"/>
                  <a:pt x="1912121" y="637309"/>
                </a:cubicBezTo>
                <a:cubicBezTo>
                  <a:pt x="1928632" y="639463"/>
                  <a:pt x="1938792" y="657571"/>
                  <a:pt x="1953685" y="665018"/>
                </a:cubicBezTo>
                <a:cubicBezTo>
                  <a:pt x="1966747" y="671549"/>
                  <a:pt x="1981394" y="674255"/>
                  <a:pt x="1995248" y="678873"/>
                </a:cubicBezTo>
                <a:cubicBezTo>
                  <a:pt x="2025477" y="769556"/>
                  <a:pt x="1983493" y="680552"/>
                  <a:pt x="2050667" y="734291"/>
                </a:cubicBezTo>
                <a:cubicBezTo>
                  <a:pt x="2063669" y="744693"/>
                  <a:pt x="2066602" y="764080"/>
                  <a:pt x="2078376" y="775854"/>
                </a:cubicBezTo>
                <a:cubicBezTo>
                  <a:pt x="2090150" y="787628"/>
                  <a:pt x="2107297" y="792727"/>
                  <a:pt x="2119939" y="803563"/>
                </a:cubicBezTo>
                <a:cubicBezTo>
                  <a:pt x="2139774" y="820565"/>
                  <a:pt x="2160866" y="837245"/>
                  <a:pt x="2175358" y="858982"/>
                </a:cubicBezTo>
                <a:cubicBezTo>
                  <a:pt x="2184594" y="872836"/>
                  <a:pt x="2190536" y="889580"/>
                  <a:pt x="2203067" y="900545"/>
                </a:cubicBezTo>
                <a:cubicBezTo>
                  <a:pt x="2228129" y="922475"/>
                  <a:pt x="2262646" y="932414"/>
                  <a:pt x="2286194" y="955963"/>
                </a:cubicBezTo>
                <a:cubicBezTo>
                  <a:pt x="2337450" y="1007221"/>
                  <a:pt x="2303035" y="976428"/>
                  <a:pt x="2397030" y="1039091"/>
                </a:cubicBezTo>
                <a:cubicBezTo>
                  <a:pt x="2410885" y="1048327"/>
                  <a:pt x="2422797" y="1061534"/>
                  <a:pt x="2438594" y="1066800"/>
                </a:cubicBezTo>
                <a:cubicBezTo>
                  <a:pt x="2466303" y="1076036"/>
                  <a:pt x="2497419" y="1078307"/>
                  <a:pt x="2521721" y="1094509"/>
                </a:cubicBezTo>
                <a:cubicBezTo>
                  <a:pt x="2549430" y="1112982"/>
                  <a:pt x="2581299" y="1126379"/>
                  <a:pt x="2604848" y="1149927"/>
                </a:cubicBezTo>
                <a:cubicBezTo>
                  <a:pt x="2614085" y="1159163"/>
                  <a:pt x="2620875" y="1171794"/>
                  <a:pt x="2632558" y="1177636"/>
                </a:cubicBezTo>
                <a:cubicBezTo>
                  <a:pt x="2658682" y="1190698"/>
                  <a:pt x="2715685" y="1205345"/>
                  <a:pt x="2715685" y="1205345"/>
                </a:cubicBezTo>
                <a:cubicBezTo>
                  <a:pt x="2729539" y="1214581"/>
                  <a:pt x="2742355" y="1225607"/>
                  <a:pt x="2757248" y="1233054"/>
                </a:cubicBezTo>
                <a:cubicBezTo>
                  <a:pt x="2871973" y="1290417"/>
                  <a:pt x="2721255" y="1195205"/>
                  <a:pt x="2840376" y="1274618"/>
                </a:cubicBezTo>
                <a:cubicBezTo>
                  <a:pt x="2914262" y="1385448"/>
                  <a:pt x="2817290" y="1251535"/>
                  <a:pt x="2909648" y="1343891"/>
                </a:cubicBezTo>
                <a:cubicBezTo>
                  <a:pt x="3002012" y="1436253"/>
                  <a:pt x="2868087" y="1339273"/>
                  <a:pt x="2978921" y="1413163"/>
                </a:cubicBezTo>
                <a:cubicBezTo>
                  <a:pt x="2983539" y="1427018"/>
                  <a:pt x="2983653" y="1443323"/>
                  <a:pt x="2992776" y="1454727"/>
                </a:cubicBezTo>
                <a:cubicBezTo>
                  <a:pt x="3003178" y="1467729"/>
                  <a:pt x="3021894" y="1471374"/>
                  <a:pt x="3034339" y="1482436"/>
                </a:cubicBezTo>
                <a:cubicBezTo>
                  <a:pt x="3063628" y="1508470"/>
                  <a:pt x="3089758" y="1537854"/>
                  <a:pt x="3117467" y="1565563"/>
                </a:cubicBezTo>
                <a:cubicBezTo>
                  <a:pt x="3126704" y="1574800"/>
                  <a:pt x="3137930" y="1582404"/>
                  <a:pt x="3145176" y="1593273"/>
                </a:cubicBezTo>
                <a:cubicBezTo>
                  <a:pt x="3154412" y="1607127"/>
                  <a:pt x="3161111" y="1623062"/>
                  <a:pt x="3172885" y="1634836"/>
                </a:cubicBezTo>
                <a:cubicBezTo>
                  <a:pt x="3184659" y="1646610"/>
                  <a:pt x="3201917" y="1651580"/>
                  <a:pt x="3214448" y="1662545"/>
                </a:cubicBezTo>
                <a:cubicBezTo>
                  <a:pt x="3239024" y="1684049"/>
                  <a:pt x="3260630" y="1708727"/>
                  <a:pt x="3283721" y="1731818"/>
                </a:cubicBezTo>
                <a:cubicBezTo>
                  <a:pt x="3297576" y="1745673"/>
                  <a:pt x="3308982" y="1762513"/>
                  <a:pt x="3325285" y="1773382"/>
                </a:cubicBezTo>
                <a:lnTo>
                  <a:pt x="3366848" y="1801091"/>
                </a:lnTo>
                <a:cubicBezTo>
                  <a:pt x="3394092" y="1841955"/>
                  <a:pt x="3396121" y="1850885"/>
                  <a:pt x="3436121" y="1884218"/>
                </a:cubicBezTo>
                <a:cubicBezTo>
                  <a:pt x="3448913" y="1894878"/>
                  <a:pt x="3463830" y="1902691"/>
                  <a:pt x="3477685" y="1911927"/>
                </a:cubicBezTo>
                <a:cubicBezTo>
                  <a:pt x="3496158" y="1939636"/>
                  <a:pt x="3522572" y="1963461"/>
                  <a:pt x="3533103" y="1995054"/>
                </a:cubicBezTo>
                <a:lnTo>
                  <a:pt x="3560812" y="2078182"/>
                </a:lnTo>
                <a:cubicBezTo>
                  <a:pt x="3565430" y="2092036"/>
                  <a:pt x="3566566" y="2107594"/>
                  <a:pt x="3574667" y="2119745"/>
                </a:cubicBezTo>
                <a:lnTo>
                  <a:pt x="3602376" y="2161309"/>
                </a:lnTo>
                <a:cubicBezTo>
                  <a:pt x="3606994" y="2175164"/>
                  <a:pt x="3609138" y="2190107"/>
                  <a:pt x="3616230" y="2202873"/>
                </a:cubicBezTo>
                <a:cubicBezTo>
                  <a:pt x="3655395" y="2273371"/>
                  <a:pt x="3657317" y="2271669"/>
                  <a:pt x="3699358" y="2313709"/>
                </a:cubicBezTo>
                <a:lnTo>
                  <a:pt x="3740921" y="2438400"/>
                </a:lnTo>
                <a:cubicBezTo>
                  <a:pt x="3745539" y="2452254"/>
                  <a:pt x="3751912" y="2465643"/>
                  <a:pt x="3754776" y="2479963"/>
                </a:cubicBezTo>
                <a:lnTo>
                  <a:pt x="3768630" y="2549236"/>
                </a:lnTo>
                <a:cubicBezTo>
                  <a:pt x="3764012" y="2600036"/>
                  <a:pt x="3761990" y="2651139"/>
                  <a:pt x="3754776" y="2701636"/>
                </a:cubicBezTo>
                <a:cubicBezTo>
                  <a:pt x="3752711" y="2716093"/>
                  <a:pt x="3754266" y="2737269"/>
                  <a:pt x="3740921" y="2743200"/>
                </a:cubicBezTo>
                <a:cubicBezTo>
                  <a:pt x="3706897" y="2758322"/>
                  <a:pt x="3666944" y="2751788"/>
                  <a:pt x="3630085" y="2757054"/>
                </a:cubicBezTo>
                <a:cubicBezTo>
                  <a:pt x="3433989" y="2785068"/>
                  <a:pt x="3688117" y="2760827"/>
                  <a:pt x="3352994" y="2784763"/>
                </a:cubicBezTo>
                <a:cubicBezTo>
                  <a:pt x="3200594" y="2780145"/>
                  <a:pt x="3048053" y="2778923"/>
                  <a:pt x="2895794" y="2770909"/>
                </a:cubicBezTo>
                <a:cubicBezTo>
                  <a:pt x="2872278" y="2769671"/>
                  <a:pt x="2848570" y="2765322"/>
                  <a:pt x="2826521" y="2757054"/>
                </a:cubicBezTo>
                <a:cubicBezTo>
                  <a:pt x="2810930" y="2751207"/>
                  <a:pt x="2798812" y="2738581"/>
                  <a:pt x="2784958" y="2729345"/>
                </a:cubicBezTo>
                <a:lnTo>
                  <a:pt x="2757248" y="2646218"/>
                </a:lnTo>
                <a:cubicBezTo>
                  <a:pt x="2752630" y="2632363"/>
                  <a:pt x="2746936" y="2618822"/>
                  <a:pt x="2743394" y="2604654"/>
                </a:cubicBezTo>
                <a:lnTo>
                  <a:pt x="2729539" y="2549236"/>
                </a:lnTo>
                <a:cubicBezTo>
                  <a:pt x="2724921" y="2503054"/>
                  <a:pt x="2729528" y="2454990"/>
                  <a:pt x="2715685" y="2410691"/>
                </a:cubicBezTo>
                <a:cubicBezTo>
                  <a:pt x="2705752" y="2378905"/>
                  <a:pt x="2678740" y="2355272"/>
                  <a:pt x="2660267" y="2327563"/>
                </a:cubicBezTo>
                <a:cubicBezTo>
                  <a:pt x="2651031" y="2313709"/>
                  <a:pt x="2637824" y="2301796"/>
                  <a:pt x="2632558" y="2286000"/>
                </a:cubicBezTo>
                <a:lnTo>
                  <a:pt x="2604848" y="2202873"/>
                </a:lnTo>
                <a:cubicBezTo>
                  <a:pt x="2600230" y="2189018"/>
                  <a:pt x="2604849" y="2165927"/>
                  <a:pt x="2590994" y="2161309"/>
                </a:cubicBezTo>
                <a:lnTo>
                  <a:pt x="2507867" y="2133600"/>
                </a:lnTo>
                <a:cubicBezTo>
                  <a:pt x="2480158" y="2115127"/>
                  <a:pt x="2456332" y="2088713"/>
                  <a:pt x="2424739" y="2078182"/>
                </a:cubicBezTo>
                <a:lnTo>
                  <a:pt x="2341612" y="2050473"/>
                </a:lnTo>
                <a:cubicBezTo>
                  <a:pt x="2336994" y="2064327"/>
                  <a:pt x="2327758" y="2077432"/>
                  <a:pt x="2327758" y="2092036"/>
                </a:cubicBezTo>
                <a:cubicBezTo>
                  <a:pt x="2327758" y="2281600"/>
                  <a:pt x="2326304" y="2253931"/>
                  <a:pt x="2369321" y="2382982"/>
                </a:cubicBezTo>
                <a:lnTo>
                  <a:pt x="2383176" y="2424545"/>
                </a:lnTo>
                <a:cubicBezTo>
                  <a:pt x="2387794" y="2438400"/>
                  <a:pt x="2388929" y="2453958"/>
                  <a:pt x="2397030" y="2466109"/>
                </a:cubicBezTo>
                <a:cubicBezTo>
                  <a:pt x="2430199" y="2515863"/>
                  <a:pt x="2438316" y="2520140"/>
                  <a:pt x="2452448" y="2590800"/>
                </a:cubicBezTo>
                <a:cubicBezTo>
                  <a:pt x="2460359" y="2630355"/>
                  <a:pt x="2468417" y="2676356"/>
                  <a:pt x="2480158" y="2715491"/>
                </a:cubicBezTo>
                <a:cubicBezTo>
                  <a:pt x="2488551" y="2743467"/>
                  <a:pt x="2498631" y="2770909"/>
                  <a:pt x="2507867" y="2798618"/>
                </a:cubicBezTo>
                <a:lnTo>
                  <a:pt x="2521721" y="2840182"/>
                </a:lnTo>
                <a:cubicBezTo>
                  <a:pt x="2526339" y="2937164"/>
                  <a:pt x="2527513" y="3034371"/>
                  <a:pt x="2535576" y="3131127"/>
                </a:cubicBezTo>
                <a:cubicBezTo>
                  <a:pt x="2536789" y="3145681"/>
                  <a:pt x="2539103" y="3162364"/>
                  <a:pt x="2549430" y="3172691"/>
                </a:cubicBezTo>
                <a:cubicBezTo>
                  <a:pt x="2559757" y="3183018"/>
                  <a:pt x="2577139" y="3181927"/>
                  <a:pt x="2590994" y="3186545"/>
                </a:cubicBezTo>
                <a:cubicBezTo>
                  <a:pt x="2609467" y="3181927"/>
                  <a:pt x="2628103" y="3177922"/>
                  <a:pt x="2646412" y="3172691"/>
                </a:cubicBezTo>
                <a:cubicBezTo>
                  <a:pt x="2660454" y="3168679"/>
                  <a:pt x="2673372" y="3158836"/>
                  <a:pt x="2687976" y="3158836"/>
                </a:cubicBezTo>
                <a:cubicBezTo>
                  <a:pt x="2725209" y="3158836"/>
                  <a:pt x="2761867" y="3168073"/>
                  <a:pt x="2798812" y="3172691"/>
                </a:cubicBezTo>
                <a:cubicBezTo>
                  <a:pt x="2812667" y="3181927"/>
                  <a:pt x="2837397" y="3184017"/>
                  <a:pt x="2840376" y="3200400"/>
                </a:cubicBezTo>
                <a:cubicBezTo>
                  <a:pt x="2847391" y="3238984"/>
                  <a:pt x="2821506" y="3345747"/>
                  <a:pt x="2812667" y="3394363"/>
                </a:cubicBezTo>
                <a:cubicBezTo>
                  <a:pt x="2807642" y="3422001"/>
                  <a:pt x="2811375" y="3452365"/>
                  <a:pt x="2798812" y="3477491"/>
                </a:cubicBezTo>
                <a:cubicBezTo>
                  <a:pt x="2782956" y="3509202"/>
                  <a:pt x="2709511" y="3514747"/>
                  <a:pt x="2687976" y="3519054"/>
                </a:cubicBezTo>
                <a:cubicBezTo>
                  <a:pt x="2433976" y="3514436"/>
                  <a:pt x="2178124" y="3536165"/>
                  <a:pt x="1925976" y="3505200"/>
                </a:cubicBezTo>
                <a:cubicBezTo>
                  <a:pt x="1896986" y="3501640"/>
                  <a:pt x="1907503" y="3449782"/>
                  <a:pt x="1898267" y="3422073"/>
                </a:cubicBezTo>
                <a:lnTo>
                  <a:pt x="1884412" y="3380509"/>
                </a:lnTo>
                <a:cubicBezTo>
                  <a:pt x="1940400" y="3212544"/>
                  <a:pt x="1888665" y="3382156"/>
                  <a:pt x="1925976" y="3214254"/>
                </a:cubicBezTo>
                <a:cubicBezTo>
                  <a:pt x="1929144" y="3199998"/>
                  <a:pt x="1930707" y="3184095"/>
                  <a:pt x="1939830" y="3172691"/>
                </a:cubicBezTo>
                <a:cubicBezTo>
                  <a:pt x="1950232" y="3159689"/>
                  <a:pt x="1966178" y="3151745"/>
                  <a:pt x="1981394" y="3144982"/>
                </a:cubicBezTo>
                <a:cubicBezTo>
                  <a:pt x="2008084" y="3133120"/>
                  <a:pt x="2064521" y="3117273"/>
                  <a:pt x="2064521" y="3117273"/>
                </a:cubicBezTo>
                <a:cubicBezTo>
                  <a:pt x="2073757" y="3103418"/>
                  <a:pt x="2086540" y="3091358"/>
                  <a:pt x="2092230" y="3075709"/>
                </a:cubicBezTo>
                <a:cubicBezTo>
                  <a:pt x="2105244" y="3039919"/>
                  <a:pt x="2119939" y="2964873"/>
                  <a:pt x="2119939" y="2964873"/>
                </a:cubicBezTo>
                <a:cubicBezTo>
                  <a:pt x="2124557" y="2895600"/>
                  <a:pt x="2126526" y="2826099"/>
                  <a:pt x="2133794" y="2757054"/>
                </a:cubicBezTo>
                <a:cubicBezTo>
                  <a:pt x="2135787" y="2738117"/>
                  <a:pt x="2147648" y="2720677"/>
                  <a:pt x="2147648" y="2701636"/>
                </a:cubicBezTo>
                <a:cubicBezTo>
                  <a:pt x="2147648" y="2674881"/>
                  <a:pt x="2135858" y="2393302"/>
                  <a:pt x="2119939" y="2313709"/>
                </a:cubicBezTo>
                <a:cubicBezTo>
                  <a:pt x="2114211" y="2285068"/>
                  <a:pt x="2101466" y="2258291"/>
                  <a:pt x="2092230" y="2230582"/>
                </a:cubicBezTo>
                <a:cubicBezTo>
                  <a:pt x="2079028" y="2190977"/>
                  <a:pt x="2073217" y="2177079"/>
                  <a:pt x="2064521" y="2133600"/>
                </a:cubicBezTo>
                <a:cubicBezTo>
                  <a:pt x="2059012" y="2106054"/>
                  <a:pt x="2056761" y="2077895"/>
                  <a:pt x="2050667" y="2050473"/>
                </a:cubicBezTo>
                <a:cubicBezTo>
                  <a:pt x="2047499" y="2036217"/>
                  <a:pt x="2040824" y="2022951"/>
                  <a:pt x="2036812" y="2008909"/>
                </a:cubicBezTo>
                <a:cubicBezTo>
                  <a:pt x="2031581" y="1990600"/>
                  <a:pt x="2028429" y="1971729"/>
                  <a:pt x="2022958" y="1953491"/>
                </a:cubicBezTo>
                <a:cubicBezTo>
                  <a:pt x="2014565" y="1925515"/>
                  <a:pt x="2004485" y="1898072"/>
                  <a:pt x="1995248" y="1870363"/>
                </a:cubicBezTo>
                <a:lnTo>
                  <a:pt x="1981394" y="1828800"/>
                </a:lnTo>
                <a:cubicBezTo>
                  <a:pt x="1976776" y="1782618"/>
                  <a:pt x="1973673" y="1736259"/>
                  <a:pt x="1967539" y="1690254"/>
                </a:cubicBezTo>
                <a:cubicBezTo>
                  <a:pt x="1961439" y="1644504"/>
                  <a:pt x="1958955" y="1612397"/>
                  <a:pt x="1925976" y="1579418"/>
                </a:cubicBezTo>
                <a:cubicBezTo>
                  <a:pt x="1914202" y="1567644"/>
                  <a:pt x="1898267" y="1560945"/>
                  <a:pt x="1884412" y="1551709"/>
                </a:cubicBezTo>
                <a:lnTo>
                  <a:pt x="1454921" y="1565563"/>
                </a:lnTo>
                <a:cubicBezTo>
                  <a:pt x="1422710" y="1570932"/>
                  <a:pt x="1416628" y="1624509"/>
                  <a:pt x="1385648" y="1634836"/>
                </a:cubicBezTo>
                <a:cubicBezTo>
                  <a:pt x="1234055" y="1685370"/>
                  <a:pt x="1463681" y="1604774"/>
                  <a:pt x="1302521" y="1676400"/>
                </a:cubicBezTo>
                <a:cubicBezTo>
                  <a:pt x="1275831" y="1688262"/>
                  <a:pt x="1243696" y="1687907"/>
                  <a:pt x="1219394" y="1704109"/>
                </a:cubicBezTo>
                <a:cubicBezTo>
                  <a:pt x="1191685" y="1722582"/>
                  <a:pt x="1167860" y="1748996"/>
                  <a:pt x="1136267" y="1759527"/>
                </a:cubicBezTo>
                <a:cubicBezTo>
                  <a:pt x="1122412" y="1764145"/>
                  <a:pt x="1107469" y="1766290"/>
                  <a:pt x="1094703" y="1773382"/>
                </a:cubicBezTo>
                <a:cubicBezTo>
                  <a:pt x="1065592" y="1789555"/>
                  <a:pt x="1043169" y="1818269"/>
                  <a:pt x="1011576" y="1828800"/>
                </a:cubicBezTo>
                <a:lnTo>
                  <a:pt x="928448" y="1856509"/>
                </a:lnTo>
                <a:lnTo>
                  <a:pt x="845321" y="1884218"/>
                </a:lnTo>
                <a:lnTo>
                  <a:pt x="803758" y="1898073"/>
                </a:lnTo>
                <a:cubicBezTo>
                  <a:pt x="794521" y="1907309"/>
                  <a:pt x="786498" y="1917945"/>
                  <a:pt x="776048" y="1925782"/>
                </a:cubicBezTo>
                <a:cubicBezTo>
                  <a:pt x="749406" y="1945763"/>
                  <a:pt x="692921" y="1981200"/>
                  <a:pt x="692921" y="1981200"/>
                </a:cubicBezTo>
                <a:cubicBezTo>
                  <a:pt x="683685" y="1995054"/>
                  <a:pt x="675614" y="2009761"/>
                  <a:pt x="665212" y="2022763"/>
                </a:cubicBezTo>
                <a:cubicBezTo>
                  <a:pt x="632963" y="2063075"/>
                  <a:pt x="639150" y="2042173"/>
                  <a:pt x="595939" y="2078182"/>
                </a:cubicBezTo>
                <a:cubicBezTo>
                  <a:pt x="580887" y="2090725"/>
                  <a:pt x="568230" y="2105891"/>
                  <a:pt x="554376" y="2119745"/>
                </a:cubicBezTo>
                <a:lnTo>
                  <a:pt x="526667" y="2202873"/>
                </a:lnTo>
                <a:lnTo>
                  <a:pt x="512812" y="2244436"/>
                </a:lnTo>
                <a:cubicBezTo>
                  <a:pt x="517430" y="2281382"/>
                  <a:pt x="512839" y="2320703"/>
                  <a:pt x="526667" y="2355273"/>
                </a:cubicBezTo>
                <a:cubicBezTo>
                  <a:pt x="532851" y="2370733"/>
                  <a:pt x="555785" y="2371920"/>
                  <a:pt x="568230" y="2382982"/>
                </a:cubicBezTo>
                <a:cubicBezTo>
                  <a:pt x="680374" y="2482665"/>
                  <a:pt x="607217" y="2451396"/>
                  <a:pt x="692921" y="2479963"/>
                </a:cubicBezTo>
                <a:cubicBezTo>
                  <a:pt x="702157" y="2489200"/>
                  <a:pt x="709429" y="2500952"/>
                  <a:pt x="720630" y="2507673"/>
                </a:cubicBezTo>
                <a:cubicBezTo>
                  <a:pt x="733153" y="2515187"/>
                  <a:pt x="750790" y="2512404"/>
                  <a:pt x="762194" y="2521527"/>
                </a:cubicBezTo>
                <a:cubicBezTo>
                  <a:pt x="792133" y="2545478"/>
                  <a:pt x="809146" y="2620819"/>
                  <a:pt x="817612" y="2646218"/>
                </a:cubicBezTo>
                <a:cubicBezTo>
                  <a:pt x="836732" y="2703577"/>
                  <a:pt x="823367" y="2675632"/>
                  <a:pt x="859176" y="2729345"/>
                </a:cubicBezTo>
                <a:lnTo>
                  <a:pt x="886885" y="2812473"/>
                </a:lnTo>
                <a:cubicBezTo>
                  <a:pt x="891503" y="2826327"/>
                  <a:pt x="897197" y="2839868"/>
                  <a:pt x="900739" y="2854036"/>
                </a:cubicBezTo>
                <a:cubicBezTo>
                  <a:pt x="908484" y="2885013"/>
                  <a:pt x="928813" y="2972346"/>
                  <a:pt x="942303" y="2992582"/>
                </a:cubicBezTo>
                <a:lnTo>
                  <a:pt x="997721" y="3075709"/>
                </a:lnTo>
                <a:cubicBezTo>
                  <a:pt x="1006957" y="3089564"/>
                  <a:pt x="1011575" y="3108037"/>
                  <a:pt x="1025430" y="3117273"/>
                </a:cubicBezTo>
                <a:lnTo>
                  <a:pt x="1066994" y="3144982"/>
                </a:lnTo>
                <a:cubicBezTo>
                  <a:pt x="1146403" y="3264094"/>
                  <a:pt x="1040667" y="3123920"/>
                  <a:pt x="1136267" y="3200400"/>
                </a:cubicBezTo>
                <a:cubicBezTo>
                  <a:pt x="1149269" y="3210802"/>
                  <a:pt x="1153574" y="3228961"/>
                  <a:pt x="1163976" y="3241963"/>
                </a:cubicBezTo>
                <a:cubicBezTo>
                  <a:pt x="1186539" y="3270167"/>
                  <a:pt x="1202384" y="3276806"/>
                  <a:pt x="1233248" y="3297382"/>
                </a:cubicBezTo>
                <a:cubicBezTo>
                  <a:pt x="1268074" y="3401854"/>
                  <a:pt x="1221096" y="3273076"/>
                  <a:pt x="1274812" y="3380509"/>
                </a:cubicBezTo>
                <a:cubicBezTo>
                  <a:pt x="1297348" y="3425582"/>
                  <a:pt x="1276672" y="3423932"/>
                  <a:pt x="1316376" y="3463636"/>
                </a:cubicBezTo>
                <a:cubicBezTo>
                  <a:pt x="1328150" y="3475410"/>
                  <a:pt x="1344085" y="3482109"/>
                  <a:pt x="1357939" y="3491345"/>
                </a:cubicBezTo>
                <a:cubicBezTo>
                  <a:pt x="1413128" y="3574130"/>
                  <a:pt x="1352855" y="3502148"/>
                  <a:pt x="1427212" y="3546763"/>
                </a:cubicBezTo>
                <a:cubicBezTo>
                  <a:pt x="1438413" y="3553484"/>
                  <a:pt x="1443720" y="3567752"/>
                  <a:pt x="1454921" y="3574473"/>
                </a:cubicBezTo>
                <a:cubicBezTo>
                  <a:pt x="1467444" y="3581987"/>
                  <a:pt x="1483062" y="3582574"/>
                  <a:pt x="1496485" y="3588327"/>
                </a:cubicBezTo>
                <a:cubicBezTo>
                  <a:pt x="1515468" y="3596463"/>
                  <a:pt x="1532565" y="3608784"/>
                  <a:pt x="1551903" y="3616036"/>
                </a:cubicBezTo>
                <a:cubicBezTo>
                  <a:pt x="1650683" y="3653079"/>
                  <a:pt x="1922099" y="3643576"/>
                  <a:pt x="1925976" y="3643745"/>
                </a:cubicBezTo>
                <a:cubicBezTo>
                  <a:pt x="2139117" y="3670389"/>
                  <a:pt x="2054240" y="3665860"/>
                  <a:pt x="2397030" y="3643745"/>
                </a:cubicBezTo>
                <a:cubicBezTo>
                  <a:pt x="2420529" y="3642229"/>
                  <a:pt x="2442937" y="3632812"/>
                  <a:pt x="2466303" y="3629891"/>
                </a:cubicBezTo>
                <a:cubicBezTo>
                  <a:pt x="2516919" y="3623564"/>
                  <a:pt x="2567903" y="3620654"/>
                  <a:pt x="2618703" y="3616036"/>
                </a:cubicBezTo>
                <a:cubicBezTo>
                  <a:pt x="2673410" y="3597801"/>
                  <a:pt x="2625631" y="3606800"/>
                  <a:pt x="2687976" y="3602182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9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Mecanismo </a:t>
            </a:r>
            <a:r>
              <a:rPr lang="pt-BR" b="1" dirty="0" err="1" smtClean="0">
                <a:solidFill>
                  <a:srgbClr val="FF0000"/>
                </a:solidFill>
              </a:rPr>
              <a:t>Toggle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Sobrejulgar grandes resistências com pequenas forças</a:t>
            </a:r>
          </a:p>
          <a:p>
            <a:r>
              <a:rPr lang="pt-BR" dirty="0" smtClean="0"/>
              <a:t>Aplicações: Prensas, Travas de Portas.</a:t>
            </a:r>
          </a:p>
          <a:p>
            <a:r>
              <a:rPr lang="pt-BR" dirty="0" smtClean="0"/>
              <a:t>Barras CB e BO4 devem ter o mesmo comprimento.</a:t>
            </a:r>
          </a:p>
          <a:p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2" t="43056" r="25371" b="17424"/>
          <a:stretch/>
        </p:blipFill>
        <p:spPr bwMode="auto">
          <a:xfrm>
            <a:off x="3252937" y="3573016"/>
            <a:ext cx="2831231" cy="267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ivre 3"/>
          <p:cNvSpPr/>
          <p:nvPr/>
        </p:nvSpPr>
        <p:spPr bwMode="auto">
          <a:xfrm>
            <a:off x="3272613" y="3789040"/>
            <a:ext cx="1371395" cy="1789849"/>
          </a:xfrm>
          <a:custGeom>
            <a:avLst/>
            <a:gdLst>
              <a:gd name="connsiteX0" fmla="*/ 507904 w 1371395"/>
              <a:gd name="connsiteY0" fmla="*/ 1191422 h 1789849"/>
              <a:gd name="connsiteX1" fmla="*/ 535613 w 1371395"/>
              <a:gd name="connsiteY1" fmla="*/ 1260694 h 1789849"/>
              <a:gd name="connsiteX2" fmla="*/ 549467 w 1371395"/>
              <a:gd name="connsiteY2" fmla="*/ 1302258 h 1789849"/>
              <a:gd name="connsiteX3" fmla="*/ 591031 w 1371395"/>
              <a:gd name="connsiteY3" fmla="*/ 1329967 h 1789849"/>
              <a:gd name="connsiteX4" fmla="*/ 618740 w 1371395"/>
              <a:gd name="connsiteY4" fmla="*/ 1371531 h 1789849"/>
              <a:gd name="connsiteX5" fmla="*/ 660304 w 1371395"/>
              <a:gd name="connsiteY5" fmla="*/ 1454658 h 1789849"/>
              <a:gd name="connsiteX6" fmla="*/ 646449 w 1371395"/>
              <a:gd name="connsiteY6" fmla="*/ 1510076 h 1789849"/>
              <a:gd name="connsiteX7" fmla="*/ 688013 w 1371395"/>
              <a:gd name="connsiteY7" fmla="*/ 1523931 h 1789849"/>
              <a:gd name="connsiteX8" fmla="*/ 840413 w 1371395"/>
              <a:gd name="connsiteY8" fmla="*/ 1510076 h 1789849"/>
              <a:gd name="connsiteX9" fmla="*/ 881976 w 1371395"/>
              <a:gd name="connsiteY9" fmla="*/ 1496222 h 1789849"/>
              <a:gd name="connsiteX10" fmla="*/ 923540 w 1371395"/>
              <a:gd name="connsiteY10" fmla="*/ 1468512 h 1789849"/>
              <a:gd name="connsiteX11" fmla="*/ 1006667 w 1371395"/>
              <a:gd name="connsiteY11" fmla="*/ 1440803 h 1789849"/>
              <a:gd name="connsiteX12" fmla="*/ 1075940 w 1371395"/>
              <a:gd name="connsiteY12" fmla="*/ 1357676 h 1789849"/>
              <a:gd name="connsiteX13" fmla="*/ 1159067 w 1371395"/>
              <a:gd name="connsiteY13" fmla="*/ 1288403 h 1789849"/>
              <a:gd name="connsiteX14" fmla="*/ 1242195 w 1371395"/>
              <a:gd name="connsiteY14" fmla="*/ 1219131 h 1789849"/>
              <a:gd name="connsiteX15" fmla="*/ 1256049 w 1371395"/>
              <a:gd name="connsiteY15" fmla="*/ 1177567 h 1789849"/>
              <a:gd name="connsiteX16" fmla="*/ 1269904 w 1371395"/>
              <a:gd name="connsiteY16" fmla="*/ 1052876 h 1789849"/>
              <a:gd name="connsiteX17" fmla="*/ 1325322 w 1371395"/>
              <a:gd name="connsiteY17" fmla="*/ 969749 h 1789849"/>
              <a:gd name="connsiteX18" fmla="*/ 1366886 w 1371395"/>
              <a:gd name="connsiteY18" fmla="*/ 886622 h 1789849"/>
              <a:gd name="connsiteX19" fmla="*/ 1353031 w 1371395"/>
              <a:gd name="connsiteY19" fmla="*/ 748076 h 1789849"/>
              <a:gd name="connsiteX20" fmla="*/ 1200631 w 1371395"/>
              <a:gd name="connsiteY20" fmla="*/ 734222 h 1789849"/>
              <a:gd name="connsiteX21" fmla="*/ 1131358 w 1371395"/>
              <a:gd name="connsiteY21" fmla="*/ 720367 h 1789849"/>
              <a:gd name="connsiteX22" fmla="*/ 1089795 w 1371395"/>
              <a:gd name="connsiteY22" fmla="*/ 692658 h 1789849"/>
              <a:gd name="connsiteX23" fmla="*/ 1062086 w 1371395"/>
              <a:gd name="connsiteY23" fmla="*/ 609531 h 1789849"/>
              <a:gd name="connsiteX24" fmla="*/ 1048231 w 1371395"/>
              <a:gd name="connsiteY24" fmla="*/ 138476 h 1789849"/>
              <a:gd name="connsiteX25" fmla="*/ 1034376 w 1371395"/>
              <a:gd name="connsiteY25" fmla="*/ 96912 h 1789849"/>
              <a:gd name="connsiteX26" fmla="*/ 965104 w 1371395"/>
              <a:gd name="connsiteY26" fmla="*/ 41494 h 1789849"/>
              <a:gd name="connsiteX27" fmla="*/ 424776 w 1371395"/>
              <a:gd name="connsiteY27" fmla="*/ 27640 h 1789849"/>
              <a:gd name="connsiteX28" fmla="*/ 64558 w 1371395"/>
              <a:gd name="connsiteY28" fmla="*/ 27640 h 1789849"/>
              <a:gd name="connsiteX29" fmla="*/ 36849 w 1371395"/>
              <a:gd name="connsiteY29" fmla="*/ 110767 h 1789849"/>
              <a:gd name="connsiteX30" fmla="*/ 22995 w 1371395"/>
              <a:gd name="connsiteY30" fmla="*/ 1690185 h 1789849"/>
              <a:gd name="connsiteX31" fmla="*/ 78413 w 1371395"/>
              <a:gd name="connsiteY31" fmla="*/ 1787167 h 1789849"/>
              <a:gd name="connsiteX32" fmla="*/ 175395 w 1371395"/>
              <a:gd name="connsiteY32" fmla="*/ 1773312 h 1789849"/>
              <a:gd name="connsiteX33" fmla="*/ 189249 w 1371395"/>
              <a:gd name="connsiteY33" fmla="*/ 1537785 h 1789849"/>
              <a:gd name="connsiteX34" fmla="*/ 216958 w 1371395"/>
              <a:gd name="connsiteY34" fmla="*/ 1454658 h 1789849"/>
              <a:gd name="connsiteX35" fmla="*/ 258522 w 1371395"/>
              <a:gd name="connsiteY35" fmla="*/ 1440803 h 1789849"/>
              <a:gd name="connsiteX36" fmla="*/ 272376 w 1371395"/>
              <a:gd name="connsiteY36" fmla="*/ 1399240 h 1789849"/>
              <a:gd name="connsiteX37" fmla="*/ 424776 w 1371395"/>
              <a:gd name="connsiteY37" fmla="*/ 1385385 h 1789849"/>
              <a:gd name="connsiteX38" fmla="*/ 438631 w 1371395"/>
              <a:gd name="connsiteY38" fmla="*/ 1260694 h 1789849"/>
              <a:gd name="connsiteX39" fmla="*/ 507904 w 1371395"/>
              <a:gd name="connsiteY39" fmla="*/ 1191422 h 178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71395" h="1789849">
                <a:moveTo>
                  <a:pt x="507904" y="1191422"/>
                </a:moveTo>
                <a:cubicBezTo>
                  <a:pt x="524068" y="1191422"/>
                  <a:pt x="526881" y="1237408"/>
                  <a:pt x="535613" y="1260694"/>
                </a:cubicBezTo>
                <a:cubicBezTo>
                  <a:pt x="540741" y="1274368"/>
                  <a:pt x="540344" y="1290854"/>
                  <a:pt x="549467" y="1302258"/>
                </a:cubicBezTo>
                <a:cubicBezTo>
                  <a:pt x="559869" y="1315260"/>
                  <a:pt x="577176" y="1320731"/>
                  <a:pt x="591031" y="1329967"/>
                </a:cubicBezTo>
                <a:cubicBezTo>
                  <a:pt x="600267" y="1343822"/>
                  <a:pt x="611293" y="1356638"/>
                  <a:pt x="618740" y="1371531"/>
                </a:cubicBezTo>
                <a:cubicBezTo>
                  <a:pt x="676101" y="1486252"/>
                  <a:pt x="580893" y="1335540"/>
                  <a:pt x="660304" y="1454658"/>
                </a:cubicBezTo>
                <a:cubicBezTo>
                  <a:pt x="655686" y="1473131"/>
                  <a:pt x="639377" y="1492397"/>
                  <a:pt x="646449" y="1510076"/>
                </a:cubicBezTo>
                <a:cubicBezTo>
                  <a:pt x="651873" y="1523636"/>
                  <a:pt x="673409" y="1523931"/>
                  <a:pt x="688013" y="1523931"/>
                </a:cubicBezTo>
                <a:cubicBezTo>
                  <a:pt x="739022" y="1523931"/>
                  <a:pt x="789613" y="1514694"/>
                  <a:pt x="840413" y="1510076"/>
                </a:cubicBezTo>
                <a:cubicBezTo>
                  <a:pt x="854267" y="1505458"/>
                  <a:pt x="868914" y="1502753"/>
                  <a:pt x="881976" y="1496222"/>
                </a:cubicBezTo>
                <a:cubicBezTo>
                  <a:pt x="896869" y="1488775"/>
                  <a:pt x="908324" y="1475275"/>
                  <a:pt x="923540" y="1468512"/>
                </a:cubicBezTo>
                <a:cubicBezTo>
                  <a:pt x="950230" y="1456649"/>
                  <a:pt x="1006667" y="1440803"/>
                  <a:pt x="1006667" y="1440803"/>
                </a:cubicBezTo>
                <a:cubicBezTo>
                  <a:pt x="1128088" y="1319385"/>
                  <a:pt x="979503" y="1473401"/>
                  <a:pt x="1075940" y="1357676"/>
                </a:cubicBezTo>
                <a:cubicBezTo>
                  <a:pt x="1131132" y="1291445"/>
                  <a:pt x="1099626" y="1337937"/>
                  <a:pt x="1159067" y="1288403"/>
                </a:cubicBezTo>
                <a:cubicBezTo>
                  <a:pt x="1265737" y="1199512"/>
                  <a:pt x="1139005" y="1287924"/>
                  <a:pt x="1242195" y="1219131"/>
                </a:cubicBezTo>
                <a:cubicBezTo>
                  <a:pt x="1246813" y="1205276"/>
                  <a:pt x="1253648" y="1191972"/>
                  <a:pt x="1256049" y="1177567"/>
                </a:cubicBezTo>
                <a:cubicBezTo>
                  <a:pt x="1262924" y="1136317"/>
                  <a:pt x="1256679" y="1092549"/>
                  <a:pt x="1269904" y="1052876"/>
                </a:cubicBezTo>
                <a:cubicBezTo>
                  <a:pt x="1280435" y="1021283"/>
                  <a:pt x="1306849" y="997458"/>
                  <a:pt x="1325322" y="969749"/>
                </a:cubicBezTo>
                <a:cubicBezTo>
                  <a:pt x="1361131" y="916035"/>
                  <a:pt x="1347765" y="943981"/>
                  <a:pt x="1366886" y="886622"/>
                </a:cubicBezTo>
                <a:cubicBezTo>
                  <a:pt x="1362268" y="840440"/>
                  <a:pt x="1387244" y="779438"/>
                  <a:pt x="1353031" y="748076"/>
                </a:cubicBezTo>
                <a:cubicBezTo>
                  <a:pt x="1315429" y="713608"/>
                  <a:pt x="1251247" y="740549"/>
                  <a:pt x="1200631" y="734222"/>
                </a:cubicBezTo>
                <a:cubicBezTo>
                  <a:pt x="1177265" y="731301"/>
                  <a:pt x="1154449" y="724985"/>
                  <a:pt x="1131358" y="720367"/>
                </a:cubicBezTo>
                <a:cubicBezTo>
                  <a:pt x="1117504" y="711131"/>
                  <a:pt x="1098620" y="706778"/>
                  <a:pt x="1089795" y="692658"/>
                </a:cubicBezTo>
                <a:cubicBezTo>
                  <a:pt x="1074315" y="667890"/>
                  <a:pt x="1062086" y="609531"/>
                  <a:pt x="1062086" y="609531"/>
                </a:cubicBezTo>
                <a:cubicBezTo>
                  <a:pt x="1057468" y="452513"/>
                  <a:pt x="1056710" y="295333"/>
                  <a:pt x="1048231" y="138476"/>
                </a:cubicBezTo>
                <a:cubicBezTo>
                  <a:pt x="1047443" y="123893"/>
                  <a:pt x="1040907" y="109974"/>
                  <a:pt x="1034376" y="96912"/>
                </a:cubicBezTo>
                <a:cubicBezTo>
                  <a:pt x="1017308" y="62777"/>
                  <a:pt x="1006025" y="43443"/>
                  <a:pt x="965104" y="41494"/>
                </a:cubicBezTo>
                <a:cubicBezTo>
                  <a:pt x="785139" y="32924"/>
                  <a:pt x="604885" y="32258"/>
                  <a:pt x="424776" y="27640"/>
                </a:cubicBezTo>
                <a:cubicBezTo>
                  <a:pt x="299120" y="2508"/>
                  <a:pt x="218955" y="-19350"/>
                  <a:pt x="64558" y="27640"/>
                </a:cubicBezTo>
                <a:cubicBezTo>
                  <a:pt x="36616" y="36144"/>
                  <a:pt x="36849" y="110767"/>
                  <a:pt x="36849" y="110767"/>
                </a:cubicBezTo>
                <a:cubicBezTo>
                  <a:pt x="-17330" y="842192"/>
                  <a:pt x="-2618" y="499155"/>
                  <a:pt x="22995" y="1690185"/>
                </a:cubicBezTo>
                <a:cubicBezTo>
                  <a:pt x="24990" y="1782964"/>
                  <a:pt x="17613" y="1766900"/>
                  <a:pt x="78413" y="1787167"/>
                </a:cubicBezTo>
                <a:cubicBezTo>
                  <a:pt x="110740" y="1782549"/>
                  <a:pt x="162132" y="1803153"/>
                  <a:pt x="175395" y="1773312"/>
                </a:cubicBezTo>
                <a:cubicBezTo>
                  <a:pt x="207336" y="1701446"/>
                  <a:pt x="179077" y="1615769"/>
                  <a:pt x="189249" y="1537785"/>
                </a:cubicBezTo>
                <a:cubicBezTo>
                  <a:pt x="193027" y="1508822"/>
                  <a:pt x="189249" y="1463895"/>
                  <a:pt x="216958" y="1454658"/>
                </a:cubicBezTo>
                <a:lnTo>
                  <a:pt x="258522" y="1440803"/>
                </a:lnTo>
                <a:cubicBezTo>
                  <a:pt x="263140" y="1426949"/>
                  <a:pt x="258522" y="1403858"/>
                  <a:pt x="272376" y="1399240"/>
                </a:cubicBezTo>
                <a:cubicBezTo>
                  <a:pt x="320768" y="1383109"/>
                  <a:pt x="385589" y="1418041"/>
                  <a:pt x="424776" y="1385385"/>
                </a:cubicBezTo>
                <a:cubicBezTo>
                  <a:pt x="456903" y="1358613"/>
                  <a:pt x="425406" y="1300367"/>
                  <a:pt x="438631" y="1260694"/>
                </a:cubicBezTo>
                <a:cubicBezTo>
                  <a:pt x="499172" y="1079071"/>
                  <a:pt x="491740" y="1191422"/>
                  <a:pt x="507904" y="1191422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2071670" y="5857892"/>
            <a:ext cx="107157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63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Complexos</a:t>
            </a:r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01162"/>
            <a:ext cx="3312368" cy="433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854" y="2214555"/>
            <a:ext cx="4714908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8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pt-B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Atuadores Lineares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Ajuste Fino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Hesitação</a:t>
            </a:r>
            <a:r>
              <a:rPr lang="pt-BR" dirty="0"/>
              <a:t>, Pausa </a:t>
            </a:r>
            <a:r>
              <a:rPr lang="pt-BR" dirty="0" smtClean="0"/>
              <a:t>e Parada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Posicionamento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Catraca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Contadores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pt-B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Osciladores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Retorno Rápido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Reversíveis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Acoplamento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Geradores </a:t>
            </a:r>
            <a:r>
              <a:rPr lang="pt-BR" dirty="0"/>
              <a:t>de </a:t>
            </a:r>
            <a:r>
              <a:rPr lang="pt-BR" dirty="0" smtClean="0"/>
              <a:t>Curvas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Geradores </a:t>
            </a:r>
            <a:r>
              <a:rPr lang="pt-BR" dirty="0"/>
              <a:t>de Retas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8403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Atuadores Lineares</a:t>
            </a:r>
            <a:endParaRPr lang="pt-BR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Parafuso Fixo, Porca Fixa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Cilindro Pneumático ou Hidráulico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Pinhão Cremalheira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2880320" cy="217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976" y="4509120"/>
            <a:ext cx="2475264" cy="158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183223" cy="23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975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Ajuste Fino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Parafuso e Porca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Engrenagens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1584176" cy="199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2415133" cy="180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953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Hesitação, Pausa e Parada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Came-Seguidor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162598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895" y="3537845"/>
            <a:ext cx="3599289" cy="26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41383" r="54217" b="34186"/>
          <a:stretch/>
        </p:blipFill>
        <p:spPr bwMode="auto">
          <a:xfrm>
            <a:off x="6323640" y="1988840"/>
            <a:ext cx="278486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696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Catraca</a:t>
            </a:r>
          </a:p>
          <a:p>
            <a:pPr>
              <a:buFont typeface="Arial" pitchFamily="34" charset="0"/>
              <a:buChar char="•"/>
            </a:pPr>
            <a:r>
              <a:rPr lang="pt-BR" dirty="0" err="1" smtClean="0"/>
              <a:t>Ratchet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652" y="2924944"/>
            <a:ext cx="25336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54" t="38920" r="37222" b="37027"/>
          <a:stretch/>
        </p:blipFill>
        <p:spPr bwMode="auto">
          <a:xfrm>
            <a:off x="3708323" y="4477785"/>
            <a:ext cx="4752109" cy="175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68" t="66341" r="57986" b="14299"/>
          <a:stretch/>
        </p:blipFill>
        <p:spPr bwMode="auto">
          <a:xfrm>
            <a:off x="5072995" y="2444852"/>
            <a:ext cx="2022764" cy="141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327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rgbClr val="FF0000"/>
                </a:solidFill>
              </a:rPr>
              <a:t>Contatores</a:t>
            </a:r>
            <a:endParaRPr lang="pt-BR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Roda de Genebra</a:t>
            </a:r>
          </a:p>
          <a:p>
            <a:pPr>
              <a:buFont typeface="Arial" pitchFamily="34" charset="0"/>
              <a:buChar char="•"/>
            </a:pPr>
            <a:r>
              <a:rPr lang="pt-BR" dirty="0" err="1" smtClean="0"/>
              <a:t>Ratchet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32" t="50852" r="58625" b="16572"/>
          <a:stretch/>
        </p:blipFill>
        <p:spPr bwMode="auto">
          <a:xfrm>
            <a:off x="1803470" y="3140968"/>
            <a:ext cx="2120458" cy="30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88" t="35890" r="37222" b="48769"/>
          <a:stretch/>
        </p:blipFill>
        <p:spPr bwMode="auto">
          <a:xfrm>
            <a:off x="5138380" y="1772816"/>
            <a:ext cx="2817996" cy="250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5272027"/>
      </p:ext>
    </p:extLst>
  </p:cSld>
  <p:clrMapOvr>
    <a:masterClrMapping/>
  </p:clrMapOvr>
</p:sld>
</file>

<file path=ppt/theme/theme1.xml><?xml version="1.0" encoding="utf-8"?>
<a:theme xmlns:a="http://schemas.openxmlformats.org/drawingml/2006/main" name="IFSul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IFSul</Template>
  <TotalTime>234</TotalTime>
  <Words>479</Words>
  <Application>Microsoft Office PowerPoint</Application>
  <PresentationFormat>Apresentação na tela (4:3)</PresentationFormat>
  <Paragraphs>134</Paragraphs>
  <Slides>33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IFSul</vt:lpstr>
      <vt:lpstr>Mecanismos  Classificação e Corpo Rígido</vt:lpstr>
      <vt:lpstr>Síntese da Aula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Classificação de Mecanismos</vt:lpstr>
      <vt:lpstr>Corpo Rígido</vt:lpstr>
      <vt:lpstr>Corpo Rígido</vt:lpstr>
      <vt:lpstr>Corpo Rígido</vt:lpstr>
      <vt:lpstr>Lei de Grashof</vt:lpstr>
      <vt:lpstr>Lei de Reuleaux</vt:lpstr>
      <vt:lpstr>Mecanismos Simples</vt:lpstr>
      <vt:lpstr>Mecanismos Simples</vt:lpstr>
      <vt:lpstr>Mecanismos Complexos</vt:lpstr>
      <vt:lpstr>Mecanismos Complexos</vt:lpstr>
      <vt:lpstr>Mecanismos Complexos</vt:lpstr>
      <vt:lpstr>Mecanismos Complexos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Mecanismos Classificação e Corpo Rígido</dc:title>
  <dc:creator>Cristiano Linck</dc:creator>
  <cp:lastModifiedBy>IF Sul-rio-grandense</cp:lastModifiedBy>
  <cp:revision>29</cp:revision>
  <dcterms:created xsi:type="dcterms:W3CDTF">2013-03-05T19:03:29Z</dcterms:created>
  <dcterms:modified xsi:type="dcterms:W3CDTF">2015-03-04T20:43:16Z</dcterms:modified>
</cp:coreProperties>
</file>