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slides/slide308.xml" ContentType="application/vnd.openxmlformats-officedocument.presentationml.slide+xml"/>
  <Override PartName="/ppt/slides/slide31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344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33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00.xml" ContentType="application/vnd.openxmlformats-officedocument.presentationml.slide+xml"/>
  <Override PartName="/ppt/slides/slide31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slides/slide262.xml" ContentType="application/vnd.openxmlformats-officedocument.presentationml.slide+xml"/>
  <Override PartName="/ppt/slides/slide273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327.xml" ContentType="application/vnd.openxmlformats-officedocument.presentationml.slide+xml"/>
  <Override PartName="/ppt/slides/slide338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305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78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341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81.xml" ContentType="application/vnd.openxmlformats-officedocument.presentationml.slide+xml"/>
  <Override PartName="/ppt/slides/slide292.xml" ContentType="application/vnd.openxmlformats-officedocument.presentationml.slide+xml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335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32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297.xml" ContentType="application/vnd.openxmlformats-officedocument.presentationml.slide+xml"/>
  <Override PartName="/ppt/slides/slide302.xml" ContentType="application/vnd.openxmlformats-officedocument.presentationml.slide+xml"/>
  <Override PartName="/ppt/slides/slide3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242.xml" ContentType="application/vnd.openxmlformats-officedocument.presentationml.slide+xml"/>
  <Override PartName="/ppt/slides/slide32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slides/slide318.xml" ContentType="application/vnd.openxmlformats-officedocument.presentationml.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30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314.xml" ContentType="application/vnd.openxmlformats-officedocument.presentationml.slide+xml"/>
  <Override PartName="/ppt/slides/slide332.xml" ContentType="application/vnd.openxmlformats-officedocument.presentationml.slide+xml"/>
  <Override PartName="/ppt/slides/slide34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2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31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29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337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32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299.xml" ContentType="application/vnd.openxmlformats-officedocument.presentationml.slide+xml"/>
  <Override PartName="/ppt/slides/slide304.xml" ContentType="application/vnd.openxmlformats-officedocument.presentationml.slide+xml"/>
  <Override PartName="/ppt/slides/slide31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34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309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Default Extension="gif" ContentType="image/gif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3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31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339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342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331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91" r:id="rId4"/>
    <p:sldId id="303" r:id="rId5"/>
    <p:sldId id="266" r:id="rId6"/>
    <p:sldId id="292" r:id="rId7"/>
    <p:sldId id="304" r:id="rId8"/>
    <p:sldId id="314" r:id="rId9"/>
    <p:sldId id="289" r:id="rId10"/>
    <p:sldId id="293" r:id="rId11"/>
    <p:sldId id="305" r:id="rId12"/>
    <p:sldId id="322" r:id="rId13"/>
    <p:sldId id="287" r:id="rId14"/>
    <p:sldId id="294" r:id="rId15"/>
    <p:sldId id="306" r:id="rId16"/>
    <p:sldId id="331" r:id="rId17"/>
    <p:sldId id="315" r:id="rId18"/>
    <p:sldId id="323" r:id="rId19"/>
    <p:sldId id="330" r:id="rId20"/>
    <p:sldId id="283" r:id="rId21"/>
    <p:sldId id="297" r:id="rId22"/>
    <p:sldId id="307" r:id="rId23"/>
    <p:sldId id="317" r:id="rId24"/>
    <p:sldId id="346" r:id="rId25"/>
    <p:sldId id="324" r:id="rId26"/>
    <p:sldId id="347" r:id="rId27"/>
    <p:sldId id="332" r:id="rId28"/>
    <p:sldId id="285" r:id="rId29"/>
    <p:sldId id="345" r:id="rId30"/>
    <p:sldId id="272" r:id="rId31"/>
    <p:sldId id="302" r:id="rId32"/>
    <p:sldId id="475" r:id="rId33"/>
    <p:sldId id="308" r:id="rId34"/>
    <p:sldId id="339" r:id="rId35"/>
    <p:sldId id="348" r:id="rId36"/>
    <p:sldId id="316" r:id="rId37"/>
    <p:sldId id="340" r:id="rId38"/>
    <p:sldId id="325" r:id="rId39"/>
    <p:sldId id="334" r:id="rId40"/>
    <p:sldId id="474" r:id="rId41"/>
    <p:sldId id="338" r:id="rId42"/>
    <p:sldId id="263" r:id="rId43"/>
    <p:sldId id="257" r:id="rId44"/>
    <p:sldId id="476" r:id="rId45"/>
    <p:sldId id="268" r:id="rId46"/>
    <p:sldId id="477" r:id="rId47"/>
    <p:sldId id="301" r:id="rId48"/>
    <p:sldId id="309" r:id="rId49"/>
    <p:sldId id="358" r:id="rId50"/>
    <p:sldId id="361" r:id="rId51"/>
    <p:sldId id="368" r:id="rId52"/>
    <p:sldId id="319" r:id="rId53"/>
    <p:sldId id="369" r:id="rId54"/>
    <p:sldId id="326" r:id="rId55"/>
    <p:sldId id="478" r:id="rId56"/>
    <p:sldId id="359" r:id="rId57"/>
    <p:sldId id="333" r:id="rId58"/>
    <p:sldId id="341" r:id="rId59"/>
    <p:sldId id="354" r:id="rId60"/>
    <p:sldId id="360" r:id="rId61"/>
    <p:sldId id="261" r:id="rId62"/>
    <p:sldId id="278" r:id="rId63"/>
    <p:sldId id="362" r:id="rId64"/>
    <p:sldId id="371" r:id="rId65"/>
    <p:sldId id="295" r:id="rId66"/>
    <p:sldId id="310" r:id="rId67"/>
    <p:sldId id="508" r:id="rId68"/>
    <p:sldId id="479" r:id="rId69"/>
    <p:sldId id="318" r:id="rId70"/>
    <p:sldId id="370" r:id="rId71"/>
    <p:sldId id="327" r:id="rId72"/>
    <p:sldId id="335" r:id="rId73"/>
    <p:sldId id="510" r:id="rId74"/>
    <p:sldId id="342" r:id="rId75"/>
    <p:sldId id="509" r:id="rId76"/>
    <p:sldId id="349" r:id="rId77"/>
    <p:sldId id="480" r:id="rId78"/>
    <p:sldId id="262" r:id="rId79"/>
    <p:sldId id="511" r:id="rId80"/>
    <p:sldId id="279" r:id="rId81"/>
    <p:sldId id="280" r:id="rId82"/>
    <p:sldId id="298" r:id="rId83"/>
    <p:sldId id="440" r:id="rId84"/>
    <p:sldId id="426" r:id="rId85"/>
    <p:sldId id="441" r:id="rId86"/>
    <p:sldId id="367" r:id="rId87"/>
    <p:sldId id="425" r:id="rId88"/>
    <p:sldId id="311" r:id="rId89"/>
    <p:sldId id="427" r:id="rId90"/>
    <p:sldId id="377" r:id="rId91"/>
    <p:sldId id="320" r:id="rId92"/>
    <p:sldId id="378" r:id="rId93"/>
    <p:sldId id="350" r:id="rId94"/>
    <p:sldId id="355" r:id="rId95"/>
    <p:sldId id="428" r:id="rId96"/>
    <p:sldId id="512" r:id="rId97"/>
    <p:sldId id="382" r:id="rId98"/>
    <p:sldId id="363" r:id="rId99"/>
    <p:sldId id="259" r:id="rId100"/>
    <p:sldId id="481" r:id="rId101"/>
    <p:sldId id="442" r:id="rId102"/>
    <p:sldId id="353" r:id="rId103"/>
    <p:sldId id="412" r:id="rId104"/>
    <p:sldId id="443" r:id="rId105"/>
    <p:sldId id="513" r:id="rId106"/>
    <p:sldId id="356" r:id="rId107"/>
    <p:sldId id="372" r:id="rId108"/>
    <p:sldId id="270" r:id="rId109"/>
    <p:sldId id="413" r:id="rId110"/>
    <p:sldId id="352" r:id="rId111"/>
    <p:sldId id="415" r:id="rId112"/>
    <p:sldId id="430" r:id="rId113"/>
    <p:sldId id="373" r:id="rId114"/>
    <p:sldId id="429" r:id="rId115"/>
    <p:sldId id="388" r:id="rId116"/>
    <p:sldId id="267" r:id="rId117"/>
    <p:sldId id="389" r:id="rId118"/>
    <p:sldId id="383" r:id="rId119"/>
    <p:sldId id="299" r:id="rId120"/>
    <p:sldId id="431" r:id="rId121"/>
    <p:sldId id="397" r:id="rId122"/>
    <p:sldId id="414" r:id="rId123"/>
    <p:sldId id="444" r:id="rId124"/>
    <p:sldId id="264" r:id="rId125"/>
    <p:sldId id="392" r:id="rId126"/>
    <p:sldId id="396" r:id="rId127"/>
    <p:sldId id="417" r:id="rId128"/>
    <p:sldId id="446" r:id="rId129"/>
    <p:sldId id="379" r:id="rId130"/>
    <p:sldId id="391" r:id="rId131"/>
    <p:sldId id="514" r:id="rId132"/>
    <p:sldId id="445" r:id="rId133"/>
    <p:sldId id="296" r:id="rId134"/>
    <p:sldId id="313" r:id="rId135"/>
    <p:sldId id="390" r:id="rId136"/>
    <p:sldId id="328" r:id="rId137"/>
    <p:sldId id="482" r:id="rId138"/>
    <p:sldId id="381" r:id="rId139"/>
    <p:sldId id="336" r:id="rId140"/>
    <p:sldId id="343" r:id="rId141"/>
    <p:sldId id="416" r:id="rId142"/>
    <p:sldId id="286" r:id="rId143"/>
    <p:sldId id="380" r:id="rId144"/>
    <p:sldId id="487" r:id="rId145"/>
    <p:sldId id="399" r:id="rId146"/>
    <p:sldId id="256" r:id="rId147"/>
    <p:sldId id="490" r:id="rId148"/>
    <p:sldId id="447" r:id="rId149"/>
    <p:sldId id="500" r:id="rId150"/>
    <p:sldId id="491" r:id="rId151"/>
    <p:sldId id="432" r:id="rId152"/>
    <p:sldId id="499" r:id="rId153"/>
    <p:sldId id="515" r:id="rId154"/>
    <p:sldId id="284" r:id="rId155"/>
    <p:sldId id="433" r:id="rId156"/>
    <p:sldId id="398" r:id="rId157"/>
    <p:sldId id="488" r:id="rId158"/>
    <p:sldId id="271" r:id="rId159"/>
    <p:sldId id="489" r:id="rId160"/>
    <p:sldId id="581" r:id="rId161"/>
    <p:sldId id="448" r:id="rId162"/>
    <p:sldId id="452" r:id="rId163"/>
    <p:sldId id="290" r:id="rId164"/>
    <p:sldId id="453" r:id="rId165"/>
    <p:sldId id="464" r:id="rId166"/>
    <p:sldId id="282" r:id="rId167"/>
    <p:sldId id="501" r:id="rId168"/>
    <p:sldId id="537" r:id="rId169"/>
    <p:sldId id="483" r:id="rId170"/>
    <p:sldId id="502" r:id="rId171"/>
    <p:sldId id="400" r:id="rId172"/>
    <p:sldId id="582" r:id="rId173"/>
    <p:sldId id="538" r:id="rId174"/>
    <p:sldId id="419" r:id="rId175"/>
    <p:sldId id="507" r:id="rId176"/>
    <p:sldId id="434" r:id="rId177"/>
    <p:sldId id="406" r:id="rId178"/>
    <p:sldId id="275" r:id="rId179"/>
    <p:sldId id="503" r:id="rId180"/>
    <p:sldId id="465" r:id="rId181"/>
    <p:sldId id="454" r:id="rId182"/>
    <p:sldId id="539" r:id="rId183"/>
    <p:sldId id="492" r:id="rId184"/>
    <p:sldId id="376" r:id="rId185"/>
    <p:sldId id="467" r:id="rId186"/>
    <p:sldId id="449" r:id="rId187"/>
    <p:sldId id="591" r:id="rId188"/>
    <p:sldId id="418" r:id="rId189"/>
    <p:sldId id="506" r:id="rId190"/>
    <p:sldId id="540" r:id="rId191"/>
    <p:sldId id="456" r:id="rId192"/>
    <p:sldId id="466" r:id="rId193"/>
    <p:sldId id="484" r:id="rId194"/>
    <p:sldId id="493" r:id="rId195"/>
    <p:sldId id="583" r:id="rId196"/>
    <p:sldId id="592" r:id="rId197"/>
    <p:sldId id="505" r:id="rId198"/>
    <p:sldId id="401" r:id="rId199"/>
    <p:sldId id="387" r:id="rId200"/>
    <p:sldId id="541" r:id="rId201"/>
    <p:sldId id="593" r:id="rId202"/>
    <p:sldId id="455" r:id="rId203"/>
    <p:sldId id="276" r:id="rId204"/>
    <p:sldId id="407" r:id="rId205"/>
    <p:sldId id="555" r:id="rId206"/>
    <p:sldId id="516" r:id="rId207"/>
    <p:sldId id="594" r:id="rId208"/>
    <p:sldId id="554" r:id="rId209"/>
    <p:sldId id="567" r:id="rId210"/>
    <p:sldId id="556" r:id="rId211"/>
    <p:sldId id="269" r:id="rId212"/>
    <p:sldId id="494" r:id="rId213"/>
    <p:sldId id="393" r:id="rId214"/>
    <p:sldId id="595" r:id="rId215"/>
    <p:sldId id="568" r:id="rId216"/>
    <p:sldId id="504" r:id="rId217"/>
    <p:sldId id="408" r:id="rId218"/>
    <p:sldId id="517" r:id="rId219"/>
    <p:sldId id="375" r:id="rId220"/>
    <p:sldId id="558" r:id="rId221"/>
    <p:sldId id="394" r:id="rId222"/>
    <p:sldId id="596" r:id="rId223"/>
    <p:sldId id="468" r:id="rId224"/>
    <p:sldId id="542" r:id="rId225"/>
    <p:sldId id="495" r:id="rId226"/>
    <p:sldId id="365" r:id="rId227"/>
    <p:sldId id="557" r:id="rId228"/>
    <p:sldId id="597" r:id="rId229"/>
    <p:sldId id="451" r:id="rId230"/>
    <p:sldId id="570" r:id="rId231"/>
    <p:sldId id="485" r:id="rId232"/>
    <p:sldId id="420" r:id="rId233"/>
    <p:sldId id="300" r:id="rId234"/>
    <p:sldId id="569" r:id="rId235"/>
    <p:sldId id="543" r:id="rId236"/>
    <p:sldId id="598" r:id="rId237"/>
    <p:sldId id="584" r:id="rId238"/>
    <p:sldId id="457" r:id="rId239"/>
    <p:sldId id="559" r:id="rId240"/>
    <p:sldId id="450" r:id="rId241"/>
    <p:sldId id="312" r:id="rId242"/>
    <p:sldId id="469" r:id="rId243"/>
    <p:sldId id="599" r:id="rId244"/>
    <p:sldId id="404" r:id="rId245"/>
    <p:sldId id="386" r:id="rId246"/>
    <p:sldId id="321" r:id="rId247"/>
    <p:sldId id="544" r:id="rId248"/>
    <p:sldId id="422" r:id="rId249"/>
    <p:sldId id="395" r:id="rId250"/>
    <p:sldId id="496" r:id="rId251"/>
    <p:sldId id="364" r:id="rId252"/>
    <p:sldId id="585" r:id="rId253"/>
    <p:sldId id="545" r:id="rId254"/>
    <p:sldId id="573" r:id="rId255"/>
    <p:sldId id="458" r:id="rId256"/>
    <p:sldId id="470" r:id="rId257"/>
    <p:sldId id="329" r:id="rId258"/>
    <p:sldId id="571" r:id="rId259"/>
    <p:sldId id="437" r:id="rId260"/>
    <p:sldId id="366" r:id="rId261"/>
    <p:sldId id="459" r:id="rId262"/>
    <p:sldId id="337" r:id="rId263"/>
    <p:sldId id="546" r:id="rId264"/>
    <p:sldId id="572" r:id="rId265"/>
    <p:sldId id="374" r:id="rId266"/>
    <p:sldId id="435" r:id="rId267"/>
    <p:sldId id="486" r:id="rId268"/>
    <p:sldId id="344" r:id="rId269"/>
    <p:sldId id="403" r:id="rId270"/>
    <p:sldId id="351" r:id="rId271"/>
    <p:sldId id="421" r:id="rId272"/>
    <p:sldId id="560" r:id="rId273"/>
    <p:sldId id="586" r:id="rId274"/>
    <p:sldId id="385" r:id="rId275"/>
    <p:sldId id="460" r:id="rId276"/>
    <p:sldId id="436" r:id="rId277"/>
    <p:sldId id="548" r:id="rId278"/>
    <p:sldId id="402" r:id="rId279"/>
    <p:sldId id="574" r:id="rId280"/>
    <p:sldId id="409" r:id="rId281"/>
    <p:sldId id="561" r:id="rId282"/>
    <p:sldId id="497" r:id="rId283"/>
    <p:sldId id="547" r:id="rId284"/>
    <p:sldId id="405" r:id="rId285"/>
    <p:sldId id="518" r:id="rId286"/>
    <p:sldId id="575" r:id="rId287"/>
    <p:sldId id="587" r:id="rId288"/>
    <p:sldId id="357" r:id="rId289"/>
    <p:sldId id="288" r:id="rId290"/>
    <p:sldId id="471" r:id="rId291"/>
    <p:sldId id="527" r:id="rId292"/>
    <p:sldId id="577" r:id="rId293"/>
    <p:sldId id="462" r:id="rId294"/>
    <p:sldId id="530" r:id="rId295"/>
    <p:sldId id="438" r:id="rId296"/>
    <p:sldId id="529" r:id="rId297"/>
    <p:sldId id="562" r:id="rId298"/>
    <p:sldId id="600" r:id="rId299"/>
    <p:sldId id="410" r:id="rId300"/>
    <p:sldId id="472" r:id="rId301"/>
    <p:sldId id="528" r:id="rId302"/>
    <p:sldId id="588" r:id="rId303"/>
    <p:sldId id="549" r:id="rId304"/>
    <p:sldId id="601" r:id="rId305"/>
    <p:sldId id="576" r:id="rId306"/>
    <p:sldId id="384" r:id="rId307"/>
    <p:sldId id="463" r:id="rId308"/>
    <p:sldId id="424" r:id="rId309"/>
    <p:sldId id="439" r:id="rId310"/>
    <p:sldId id="461" r:id="rId311"/>
    <p:sldId id="498" r:id="rId312"/>
    <p:sldId id="578" r:id="rId313"/>
    <p:sldId id="519" r:id="rId314"/>
    <p:sldId id="533" r:id="rId315"/>
    <p:sldId id="274" r:id="rId316"/>
    <p:sldId id="411" r:id="rId317"/>
    <p:sldId id="589" r:id="rId318"/>
    <p:sldId id="523" r:id="rId319"/>
    <p:sldId id="531" r:id="rId320"/>
    <p:sldId id="602" r:id="rId321"/>
    <p:sldId id="550" r:id="rId322"/>
    <p:sldId id="473" r:id="rId323"/>
    <p:sldId id="564" r:id="rId324"/>
    <p:sldId id="532" r:id="rId325"/>
    <p:sldId id="580" r:id="rId326"/>
    <p:sldId id="265" r:id="rId327"/>
    <p:sldId id="553" r:id="rId328"/>
    <p:sldId id="563" r:id="rId329"/>
    <p:sldId id="526" r:id="rId330"/>
    <p:sldId id="423" r:id="rId331"/>
    <p:sldId id="590" r:id="rId332"/>
    <p:sldId id="534" r:id="rId333"/>
    <p:sldId id="565" r:id="rId334"/>
    <p:sldId id="524" r:id="rId335"/>
    <p:sldId id="535" r:id="rId336"/>
    <p:sldId id="579" r:id="rId337"/>
    <p:sldId id="520" r:id="rId338"/>
    <p:sldId id="525" r:id="rId339"/>
    <p:sldId id="552" r:id="rId340"/>
    <p:sldId id="281" r:id="rId341"/>
    <p:sldId id="536" r:id="rId342"/>
    <p:sldId id="566" r:id="rId343"/>
    <p:sldId id="521" r:id="rId344"/>
    <p:sldId id="551" r:id="rId345"/>
    <p:sldId id="522" r:id="rId3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45" Type="http://schemas.openxmlformats.org/officeDocument/2006/relationships/slide" Target="slides/slide344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presProps" Target="presProps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viewProps" Target="viewProps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334" Type="http://schemas.openxmlformats.org/officeDocument/2006/relationships/slide" Target="slides/slide333.xml"/><Relationship Id="rId35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6041-8D52-4E91-9FC6-636774E4D5F2}" type="datetimeFigureOut">
              <a:rPr lang="pt-BR" smtClean="0"/>
              <a:pPr/>
              <a:t>03/10/2012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60035-4479-4F1F-AF48-89B43D2E4F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 the 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381750" cy="47910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TAKE THE BUS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oc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529642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2142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PLAY SOCCER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oc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529642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2142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PLAY SOCCER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oc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529642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2142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PLAY SOCCER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wr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57166"/>
            <a:ext cx="6715172" cy="62151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STUDY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oc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529642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2142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PLAY SOCCER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l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6962260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621508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LUNCH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oc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529642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2142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PLAY SOCCER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8201082" cy="5857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92867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REST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 the 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381750" cy="47910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TAKE THE BUS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oc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529642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2142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PLAY SOCCER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ave 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857232"/>
            <a:ext cx="7622005" cy="50720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14348" y="6215082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DINNER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89"/>
            <a:ext cx="5643602" cy="6335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64291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CLEAN</a:t>
            </a:r>
          </a:p>
          <a:p>
            <a:r>
              <a:rPr lang="pt-BR" sz="4000" b="1" dirty="0" smtClean="0"/>
              <a:t>THE</a:t>
            </a:r>
          </a:p>
          <a:p>
            <a:r>
              <a:rPr lang="pt-BR" sz="4000" b="1" dirty="0" smtClean="0"/>
              <a:t>HOUSE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b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1"/>
            <a:ext cx="6715172" cy="5398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57620" y="5857892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GO TO BED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oc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7529642" cy="52149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1472" y="21429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PLAY SOCCER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b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1"/>
            <a:ext cx="6715172" cy="5398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57620" y="5857892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GO TO BED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4233886" cy="53827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64305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OUT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7" y="785794"/>
            <a:ext cx="7534499" cy="56436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CLASS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142984"/>
            <a:ext cx="7286676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85852" y="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SLEEP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b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1"/>
            <a:ext cx="6715172" cy="5398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57620" y="5857892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GO TO BED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71546"/>
            <a:ext cx="5167336" cy="39706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500702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COOK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b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1"/>
            <a:ext cx="6715172" cy="5398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57620" y="5857892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GO TO BED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isten-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7610883" cy="5068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720" y="35716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LISTEN TO MUSIC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142984"/>
            <a:ext cx="7286676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85852" y="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SLEEP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b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1"/>
            <a:ext cx="6715172" cy="5398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57620" y="5857892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GO TO BED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8638076" cy="41719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14290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DREAM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56321036_watching_TV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6572296" cy="49198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28662" y="5715016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WATCH TV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-kids-to-re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747712"/>
            <a:ext cx="7143750" cy="53625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READ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e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142984"/>
            <a:ext cx="7286676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85852" y="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SLEEP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5715040" cy="57150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DATE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8638076" cy="41719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14290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DREAM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 the 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381750" cy="47910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TAKE THE BUS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 the 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381750" cy="47910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TAKE THE BUS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 the 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381750" cy="47910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TAKE THE BUS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 the 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381750" cy="47910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TAKE THE BUS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ffective-meetings-productive-t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642918"/>
            <a:ext cx="4714908" cy="595257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71480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MEETING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eet frie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299948" cy="48577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2872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MEET FRIENDS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u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857232"/>
            <a:ext cx="5219501" cy="52565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43274" y="592933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HAIR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571480"/>
            <a:ext cx="4357718" cy="52232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5786454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HAVE A COFFEE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o to wor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142983"/>
            <a:ext cx="6000792" cy="46956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592933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GO TO WORK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AKE-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096000" cy="5829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2714620"/>
            <a:ext cx="235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WAKE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ri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8071932" cy="50006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2910" y="5643578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DRINK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et_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7"/>
            <a:ext cx="7572428" cy="55809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4" y="6150114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GET UP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-BRUSH_MY_TEE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642918"/>
            <a:ext cx="4572032" cy="48529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5786" y="571501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BRUSH MY TEETH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how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072098" cy="57825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564357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TAKE A SHOWER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uple_eating_breakfast_together_clip_art_clipart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2" y="1206777"/>
            <a:ext cx="4203175" cy="44444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00134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HAVE  BREAKFAST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 the 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381750" cy="47910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348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TAKE THE BUS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143529" cy="51435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8572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EAT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857232"/>
            <a:ext cx="4643463" cy="4622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57290" y="535782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TALK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ke_a_bre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76" y="1708404"/>
            <a:ext cx="5184648" cy="3441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285728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HAVE A BREAK</a:t>
            </a:r>
            <a:endParaRPr lang="pt-B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85967" cy="51625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48" y="4714884"/>
            <a:ext cx="771530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2976" y="542926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WORK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se the c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857916" cy="59367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034" y="50004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USE THE COMPUTER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686</Words>
  <Application>Microsoft Office PowerPoint</Application>
  <PresentationFormat>Apresentação na tela (4:3)</PresentationFormat>
  <Paragraphs>371</Paragraphs>
  <Slides>345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345</vt:i4>
      </vt:variant>
    </vt:vector>
  </HeadingPairs>
  <TitlesOfParts>
    <vt:vector size="34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Slide 209</vt:lpstr>
      <vt:lpstr>Slide 210</vt:lpstr>
      <vt:lpstr>Slide 211</vt:lpstr>
      <vt:lpstr>Slide 212</vt:lpstr>
      <vt:lpstr>Slide 213</vt:lpstr>
      <vt:lpstr>Slide 214</vt:lpstr>
      <vt:lpstr>Slide 215</vt:lpstr>
      <vt:lpstr>Slide 216</vt:lpstr>
      <vt:lpstr>Slide 217</vt:lpstr>
      <vt:lpstr>Slide 218</vt:lpstr>
      <vt:lpstr>Slide 219</vt:lpstr>
      <vt:lpstr>Slide 220</vt:lpstr>
      <vt:lpstr>Slide 221</vt:lpstr>
      <vt:lpstr>Slide 222</vt:lpstr>
      <vt:lpstr>Slide 223</vt:lpstr>
      <vt:lpstr>Slide 224</vt:lpstr>
      <vt:lpstr>Slide 225</vt:lpstr>
      <vt:lpstr>Slide 226</vt:lpstr>
      <vt:lpstr>Slide 227</vt:lpstr>
      <vt:lpstr>Slide 228</vt:lpstr>
      <vt:lpstr>Slide 229</vt:lpstr>
      <vt:lpstr>Slide 230</vt:lpstr>
      <vt:lpstr>Slide 231</vt:lpstr>
      <vt:lpstr>Slide 232</vt:lpstr>
      <vt:lpstr>Slide 233</vt:lpstr>
      <vt:lpstr>Slide 234</vt:lpstr>
      <vt:lpstr>Slide 235</vt:lpstr>
      <vt:lpstr>Slide 236</vt:lpstr>
      <vt:lpstr>Slide 237</vt:lpstr>
      <vt:lpstr>Slide 238</vt:lpstr>
      <vt:lpstr>Slide 239</vt:lpstr>
      <vt:lpstr>Slide 240</vt:lpstr>
      <vt:lpstr>Slide 241</vt:lpstr>
      <vt:lpstr>Slide 242</vt:lpstr>
      <vt:lpstr>Slide 243</vt:lpstr>
      <vt:lpstr>Slide 244</vt:lpstr>
      <vt:lpstr>Slide 245</vt:lpstr>
      <vt:lpstr>Slide 246</vt:lpstr>
      <vt:lpstr>Slide 247</vt:lpstr>
      <vt:lpstr>Slide 248</vt:lpstr>
      <vt:lpstr>Slide 249</vt:lpstr>
      <vt:lpstr>Slide 250</vt:lpstr>
      <vt:lpstr>Slide 251</vt:lpstr>
      <vt:lpstr>Slide 252</vt:lpstr>
      <vt:lpstr>Slide 253</vt:lpstr>
      <vt:lpstr>Slide 254</vt:lpstr>
      <vt:lpstr>Slide 255</vt:lpstr>
      <vt:lpstr>Slide 256</vt:lpstr>
      <vt:lpstr>Slide 257</vt:lpstr>
      <vt:lpstr>Slide 258</vt:lpstr>
      <vt:lpstr>Slide 259</vt:lpstr>
      <vt:lpstr>Slide 260</vt:lpstr>
      <vt:lpstr>Slide 261</vt:lpstr>
      <vt:lpstr>Slide 262</vt:lpstr>
      <vt:lpstr>Slide 263</vt:lpstr>
      <vt:lpstr>Slide 264</vt:lpstr>
      <vt:lpstr>Slide 265</vt:lpstr>
      <vt:lpstr>Slide 266</vt:lpstr>
      <vt:lpstr>Slide 267</vt:lpstr>
      <vt:lpstr>Slide 268</vt:lpstr>
      <vt:lpstr>Slide 269</vt:lpstr>
      <vt:lpstr>Slide 270</vt:lpstr>
      <vt:lpstr>Slide 271</vt:lpstr>
      <vt:lpstr>Slide 272</vt:lpstr>
      <vt:lpstr>Slide 273</vt:lpstr>
      <vt:lpstr>Slide 274</vt:lpstr>
      <vt:lpstr>Slide 275</vt:lpstr>
      <vt:lpstr>Slide 276</vt:lpstr>
      <vt:lpstr>Slide 277</vt:lpstr>
      <vt:lpstr>Slide 278</vt:lpstr>
      <vt:lpstr>Slide 279</vt:lpstr>
      <vt:lpstr>Slide 280</vt:lpstr>
      <vt:lpstr>Slide 281</vt:lpstr>
      <vt:lpstr>Slide 282</vt:lpstr>
      <vt:lpstr>Slide 283</vt:lpstr>
      <vt:lpstr>Slide 284</vt:lpstr>
      <vt:lpstr>Slide 285</vt:lpstr>
      <vt:lpstr>Slide 286</vt:lpstr>
      <vt:lpstr>Slide 287</vt:lpstr>
      <vt:lpstr>Slide 288</vt:lpstr>
      <vt:lpstr>Slide 289</vt:lpstr>
      <vt:lpstr>Slide 290</vt:lpstr>
      <vt:lpstr>Slide 291</vt:lpstr>
      <vt:lpstr>Slide 292</vt:lpstr>
      <vt:lpstr>Slide 293</vt:lpstr>
      <vt:lpstr>Slide 294</vt:lpstr>
      <vt:lpstr>Slide 295</vt:lpstr>
      <vt:lpstr>Slide 296</vt:lpstr>
      <vt:lpstr>Slide 297</vt:lpstr>
      <vt:lpstr>Slide 298</vt:lpstr>
      <vt:lpstr>Slide 299</vt:lpstr>
      <vt:lpstr>Slide 300</vt:lpstr>
      <vt:lpstr>Slide 301</vt:lpstr>
      <vt:lpstr>Slide 302</vt:lpstr>
      <vt:lpstr>Slide 303</vt:lpstr>
      <vt:lpstr>Slide 304</vt:lpstr>
      <vt:lpstr>Slide 305</vt:lpstr>
      <vt:lpstr>Slide 306</vt:lpstr>
      <vt:lpstr>Slide 307</vt:lpstr>
      <vt:lpstr>Slide 308</vt:lpstr>
      <vt:lpstr>Slide 309</vt:lpstr>
      <vt:lpstr>Slide 310</vt:lpstr>
      <vt:lpstr>Slide 311</vt:lpstr>
      <vt:lpstr>Slide 312</vt:lpstr>
      <vt:lpstr>Slide 313</vt:lpstr>
      <vt:lpstr>Slide 314</vt:lpstr>
      <vt:lpstr>Slide 315</vt:lpstr>
      <vt:lpstr>Slide 316</vt:lpstr>
      <vt:lpstr>Slide 317</vt:lpstr>
      <vt:lpstr>Slide 318</vt:lpstr>
      <vt:lpstr>Slide 319</vt:lpstr>
      <vt:lpstr>Slide 320</vt:lpstr>
      <vt:lpstr>Slide 321</vt:lpstr>
      <vt:lpstr>Slide 322</vt:lpstr>
      <vt:lpstr>Slide 323</vt:lpstr>
      <vt:lpstr>Slide 324</vt:lpstr>
      <vt:lpstr>Slide 325</vt:lpstr>
      <vt:lpstr>Slide 326</vt:lpstr>
      <vt:lpstr>Slide 327</vt:lpstr>
      <vt:lpstr>Slide 328</vt:lpstr>
      <vt:lpstr>Slide 329</vt:lpstr>
      <vt:lpstr>Slide 330</vt:lpstr>
      <vt:lpstr>Slide 331</vt:lpstr>
      <vt:lpstr>Slide 332</vt:lpstr>
      <vt:lpstr>Slide 333</vt:lpstr>
      <vt:lpstr>Slide 334</vt:lpstr>
      <vt:lpstr>Slide 335</vt:lpstr>
      <vt:lpstr>Slide 336</vt:lpstr>
      <vt:lpstr>Slide 337</vt:lpstr>
      <vt:lpstr>Slide 338</vt:lpstr>
      <vt:lpstr>Slide 339</vt:lpstr>
      <vt:lpstr>Slide 340</vt:lpstr>
      <vt:lpstr>Slide 341</vt:lpstr>
      <vt:lpstr>Slide 342</vt:lpstr>
      <vt:lpstr>Slide 343</vt:lpstr>
      <vt:lpstr>Slide 344</vt:lpstr>
      <vt:lpstr>Slide 345</vt:lpstr>
    </vt:vector>
  </TitlesOfParts>
  <Company>Campus Sapucaia do Sul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IF Sul-rio-grandense</dc:creator>
  <cp:lastModifiedBy>IF Sul-rio-grandense</cp:lastModifiedBy>
  <cp:revision>10</cp:revision>
  <dcterms:created xsi:type="dcterms:W3CDTF">2012-09-05T22:25:50Z</dcterms:created>
  <dcterms:modified xsi:type="dcterms:W3CDTF">2012-10-03T22:41:49Z</dcterms:modified>
</cp:coreProperties>
</file>