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03-03-2014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03-03-2014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C50-CB0C-46E8-A76E-54BA96842407}" type="datetimeFigureOut">
              <a:rPr lang="pt-PT" smtClean="0"/>
              <a:t>04-03-2014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CC50-CB0C-46E8-A76E-54BA96842407}" type="datetimeFigureOut">
              <a:rPr lang="pt-PT" smtClean="0"/>
              <a:t>03-03-2014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5D00-FCC9-4FE8-8F18-9E2984F1E216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Apresentação na tela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</dc:creator>
  <cp:lastModifiedBy>SAA</cp:lastModifiedBy>
  <cp:revision>1</cp:revision>
  <dcterms:created xsi:type="dcterms:W3CDTF">2014-03-04T02:30:44Z</dcterms:created>
  <dcterms:modified xsi:type="dcterms:W3CDTF">2014-03-04T03:04:12Z</dcterms:modified>
</cp:coreProperties>
</file>