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CFED-7867-4EA1-8B8B-BB036B35D65C}" type="datetimeFigureOut">
              <a:rPr lang="pt-BR" smtClean="0"/>
              <a:t>19/11/2012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BFDA4-1D5B-4AA7-A2B9-15CF914704B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CFED-7867-4EA1-8B8B-BB036B35D65C}" type="datetimeFigureOut">
              <a:rPr lang="pt-BR" smtClean="0"/>
              <a:t>19/11/2012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BFDA4-1D5B-4AA7-A2B9-15CF914704B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CFED-7867-4EA1-8B8B-BB036B35D65C}" type="datetimeFigureOut">
              <a:rPr lang="pt-BR" smtClean="0"/>
              <a:t>19/11/2012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BFDA4-1D5B-4AA7-A2B9-15CF914704B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CFED-7867-4EA1-8B8B-BB036B35D65C}" type="datetimeFigureOut">
              <a:rPr lang="pt-BR" smtClean="0"/>
              <a:t>19/11/2012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BFDA4-1D5B-4AA7-A2B9-15CF914704B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CFED-7867-4EA1-8B8B-BB036B35D65C}" type="datetimeFigureOut">
              <a:rPr lang="pt-BR" smtClean="0"/>
              <a:t>19/11/2012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BFDA4-1D5B-4AA7-A2B9-15CF914704B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CFED-7867-4EA1-8B8B-BB036B35D65C}" type="datetimeFigureOut">
              <a:rPr lang="pt-BR" smtClean="0"/>
              <a:t>19/11/2012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BFDA4-1D5B-4AA7-A2B9-15CF914704B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CFED-7867-4EA1-8B8B-BB036B35D65C}" type="datetimeFigureOut">
              <a:rPr lang="pt-BR" smtClean="0"/>
              <a:t>19/11/2012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BFDA4-1D5B-4AA7-A2B9-15CF914704B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CFED-7867-4EA1-8B8B-BB036B35D65C}" type="datetimeFigureOut">
              <a:rPr lang="pt-BR" smtClean="0"/>
              <a:t>19/11/2012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BFDA4-1D5B-4AA7-A2B9-15CF914704B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CFED-7867-4EA1-8B8B-BB036B35D65C}" type="datetimeFigureOut">
              <a:rPr lang="pt-BR" smtClean="0"/>
              <a:t>19/11/2012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BFDA4-1D5B-4AA7-A2B9-15CF914704B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CFED-7867-4EA1-8B8B-BB036B35D65C}" type="datetimeFigureOut">
              <a:rPr lang="pt-BR" smtClean="0"/>
              <a:t>19/11/2012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BFDA4-1D5B-4AA7-A2B9-15CF914704B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CFED-7867-4EA1-8B8B-BB036B35D65C}" type="datetimeFigureOut">
              <a:rPr lang="pt-BR" smtClean="0"/>
              <a:t>19/11/2012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BFDA4-1D5B-4AA7-A2B9-15CF914704B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8CFED-7867-4EA1-8B8B-BB036B35D65C}" type="datetimeFigureOut">
              <a:rPr lang="pt-BR" smtClean="0"/>
              <a:t>19/11/2012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BFDA4-1D5B-4AA7-A2B9-15CF914704BF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Forno de indução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Resistência aquecida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500174"/>
            <a:ext cx="6572296" cy="4937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I</a:t>
            </a:r>
            <a:r>
              <a:rPr lang="pt-BR" b="1" dirty="0" smtClean="0"/>
              <a:t>ndução electromagnética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</a:t>
            </a:r>
            <a:r>
              <a:rPr lang="pt-BR" b="1" dirty="0" smtClean="0"/>
              <a:t>indução electromagnética</a:t>
            </a:r>
            <a:r>
              <a:rPr lang="pt-BR" dirty="0" smtClean="0"/>
              <a:t> é o </a:t>
            </a:r>
            <a:r>
              <a:rPr lang="pt-BR" dirty="0" err="1" smtClean="0"/>
              <a:t>fenómeno</a:t>
            </a:r>
            <a:r>
              <a:rPr lang="pt-BR" dirty="0" smtClean="0"/>
              <a:t> que origina a produção de uma </a:t>
            </a:r>
            <a:r>
              <a:rPr lang="pt-BR" dirty="0" smtClean="0">
                <a:solidFill>
                  <a:srgbClr val="FF0000"/>
                </a:solidFill>
              </a:rPr>
              <a:t>força electromotriz </a:t>
            </a:r>
            <a:r>
              <a:rPr lang="pt-BR" dirty="0" smtClean="0"/>
              <a:t>(</a:t>
            </a:r>
            <a:r>
              <a:rPr lang="pt-BR" dirty="0" err="1" smtClean="0"/>
              <a:t>f.e.m.</a:t>
            </a:r>
            <a:r>
              <a:rPr lang="pt-BR" dirty="0" smtClean="0"/>
              <a:t> ou </a:t>
            </a:r>
            <a:r>
              <a:rPr lang="pt-BR" dirty="0" smtClean="0">
                <a:solidFill>
                  <a:srgbClr val="FF0000"/>
                </a:solidFill>
              </a:rPr>
              <a:t>Tensão</a:t>
            </a:r>
            <a:r>
              <a:rPr lang="pt-BR" dirty="0" smtClean="0"/>
              <a:t>) num meio ou corpo exposto a um campo magnético variável, ou bem num meio móvel exposto a um campo magnético estático.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00174"/>
            <a:ext cx="8429651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285860"/>
            <a:ext cx="8376144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Forno Resistivo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Efeito Joule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Forno que utiliza a resistência elétrica através do efeito joule para realizar o aquecimento. </a:t>
            </a:r>
          </a:p>
          <a:p>
            <a:r>
              <a:rPr lang="pt-BR" dirty="0" smtClean="0"/>
              <a:t>Faz-se passar por ela uma corrente de intensidade I conhecida, durante um tempo t.  A energia absorvida pela resistência durante o tempo t. Com o calorímetro se mede a quantidade de calor  proveniente dessa energia . 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Resistência elétrica</a:t>
            </a:r>
            <a:endParaRPr lang="pt-B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357298"/>
            <a:ext cx="5715040" cy="550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643049"/>
            <a:ext cx="6143668" cy="4751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Forno poço a resistência</a:t>
            </a:r>
            <a:endParaRPr lang="pt-B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643050"/>
            <a:ext cx="4143404" cy="5003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91</Words>
  <Application>Microsoft Office PowerPoint</Application>
  <PresentationFormat>Apresentação na tela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Forno de indução</vt:lpstr>
      <vt:lpstr>Indução electromagnética</vt:lpstr>
      <vt:lpstr>Slide 3</vt:lpstr>
      <vt:lpstr>Slide 4</vt:lpstr>
      <vt:lpstr>Forno Resistivo</vt:lpstr>
      <vt:lpstr>Efeito Joule</vt:lpstr>
      <vt:lpstr>Resistência elétrica</vt:lpstr>
      <vt:lpstr>Slide 8</vt:lpstr>
      <vt:lpstr>Forno poço a resistência</vt:lpstr>
      <vt:lpstr>Resistência aquecida</vt:lpstr>
    </vt:vector>
  </TitlesOfParts>
  <Company>Campus Sapucaia do Sul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Forno de indução</dc:title>
  <dc:creator>IF Sul-rio-grandense</dc:creator>
  <cp:lastModifiedBy>IF Sul-rio-grandense</cp:lastModifiedBy>
  <cp:revision>3</cp:revision>
  <dcterms:created xsi:type="dcterms:W3CDTF">2012-11-19T21:00:57Z</dcterms:created>
  <dcterms:modified xsi:type="dcterms:W3CDTF">2012-11-19T21:30:10Z</dcterms:modified>
</cp:coreProperties>
</file>