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70" r:id="rId7"/>
    <p:sldId id="260" r:id="rId8"/>
    <p:sldId id="264" r:id="rId9"/>
    <p:sldId id="262" r:id="rId10"/>
    <p:sldId id="263" r:id="rId11"/>
    <p:sldId id="265" r:id="rId12"/>
    <p:sldId id="266" r:id="rId13"/>
    <p:sldId id="267" r:id="rId14"/>
    <p:sldId id="271" r:id="rId15"/>
    <p:sldId id="269" r:id="rId16"/>
    <p:sldId id="268" r:id="rId1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985" autoAdjust="0"/>
    <p:restoredTop sz="94660"/>
  </p:normalViewPr>
  <p:slideViewPr>
    <p:cSldViewPr snapToGrid="0">
      <p:cViewPr>
        <p:scale>
          <a:sx n="60" d="100"/>
          <a:sy n="60" d="100"/>
        </p:scale>
        <p:origin x="-174" y="-36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5574B-816F-4EFC-894C-0A36F7174A07}" type="datetimeFigureOut">
              <a:rPr lang="pt-BR" smtClean="0"/>
              <a:pPr/>
              <a:t>08/03/2017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C5C9E-CB9C-4085-8586-44958BE8C2B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070641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5574B-816F-4EFC-894C-0A36F7174A07}" type="datetimeFigureOut">
              <a:rPr lang="pt-BR" smtClean="0"/>
              <a:pPr/>
              <a:t>08/03/2017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C5C9E-CB9C-4085-8586-44958BE8C2B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001883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5574B-816F-4EFC-894C-0A36F7174A07}" type="datetimeFigureOut">
              <a:rPr lang="pt-BR" smtClean="0"/>
              <a:pPr/>
              <a:t>08/03/2017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C5C9E-CB9C-4085-8586-44958BE8C2B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680680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5574B-816F-4EFC-894C-0A36F7174A07}" type="datetimeFigureOut">
              <a:rPr lang="pt-BR" smtClean="0"/>
              <a:pPr/>
              <a:t>08/03/2017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C5C9E-CB9C-4085-8586-44958BE8C2B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690386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5574B-816F-4EFC-894C-0A36F7174A07}" type="datetimeFigureOut">
              <a:rPr lang="pt-BR" smtClean="0"/>
              <a:pPr/>
              <a:t>08/03/2017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C5C9E-CB9C-4085-8586-44958BE8C2B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08372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5574B-816F-4EFC-894C-0A36F7174A07}" type="datetimeFigureOut">
              <a:rPr lang="pt-BR" smtClean="0"/>
              <a:pPr/>
              <a:t>08/03/2017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C5C9E-CB9C-4085-8586-44958BE8C2B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773041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5574B-816F-4EFC-894C-0A36F7174A07}" type="datetimeFigureOut">
              <a:rPr lang="pt-BR" smtClean="0"/>
              <a:pPr/>
              <a:t>08/03/2017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C5C9E-CB9C-4085-8586-44958BE8C2B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12744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5574B-816F-4EFC-894C-0A36F7174A07}" type="datetimeFigureOut">
              <a:rPr lang="pt-BR" smtClean="0"/>
              <a:pPr/>
              <a:t>08/03/2017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C5C9E-CB9C-4085-8586-44958BE8C2B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04586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5574B-816F-4EFC-894C-0A36F7174A07}" type="datetimeFigureOut">
              <a:rPr lang="pt-BR" smtClean="0"/>
              <a:pPr/>
              <a:t>08/03/2017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C5C9E-CB9C-4085-8586-44958BE8C2B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209291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5574B-816F-4EFC-894C-0A36F7174A07}" type="datetimeFigureOut">
              <a:rPr lang="pt-BR" smtClean="0"/>
              <a:pPr/>
              <a:t>08/03/2017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C5C9E-CB9C-4085-8586-44958BE8C2B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030232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5574B-816F-4EFC-894C-0A36F7174A07}" type="datetimeFigureOut">
              <a:rPr lang="pt-BR" smtClean="0"/>
              <a:pPr/>
              <a:t>08/03/2017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C5C9E-CB9C-4085-8586-44958BE8C2B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637435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5574B-816F-4EFC-894C-0A36F7174A07}" type="datetimeFigureOut">
              <a:rPr lang="pt-BR" smtClean="0"/>
              <a:pPr/>
              <a:t>08/03/2017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C5C9E-CB9C-4085-8586-44958BE8C2B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955324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10748" y="4600062"/>
            <a:ext cx="9144000" cy="1888889"/>
          </a:xfrm>
        </p:spPr>
        <p:txBody>
          <a:bodyPr>
            <a:normAutofit fontScale="90000"/>
          </a:bodyPr>
          <a:lstStyle/>
          <a:p>
            <a:pPr fontAlgn="base"/>
            <a:r>
              <a:rPr lang="pt-BR" sz="3600" b="1" dirty="0" smtClean="0">
                <a:solidFill>
                  <a:schemeClr val="tx1"/>
                </a:solidFill>
              </a:rPr>
              <a:t>6º Seminário de Inovação e Tecnologia do IFSUL </a:t>
            </a:r>
            <a:br>
              <a:rPr lang="pt-BR" sz="3600" b="1" dirty="0" smtClean="0">
                <a:solidFill>
                  <a:schemeClr val="tx1"/>
                </a:solidFill>
              </a:rPr>
            </a:br>
            <a:r>
              <a:rPr lang="pt-BR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De 07 a 09 de novembro de 2017</a:t>
            </a:r>
            <a:br>
              <a:rPr lang="pt-BR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pt-BR" sz="3600" dirty="0"/>
          </a:p>
        </p:txBody>
      </p:sp>
      <p:pic>
        <p:nvPicPr>
          <p:cNvPr id="4" name="Picture 2" descr="269224_490262937689472_1764536108_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0446" t="3575" r="11186" b="6470"/>
          <a:stretch>
            <a:fillRect/>
          </a:stretch>
        </p:blipFill>
        <p:spPr bwMode="auto">
          <a:xfrm>
            <a:off x="1524000" y="1516722"/>
            <a:ext cx="9023439" cy="2951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Marca_IFSul%20out2011%20COR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926" y="472"/>
            <a:ext cx="4634698" cy="1186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17528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269224_490262937689472_1764536108_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0446" t="3575" r="11186" b="6470"/>
          <a:stretch>
            <a:fillRect/>
          </a:stretch>
        </p:blipFill>
        <p:spPr bwMode="auto">
          <a:xfrm>
            <a:off x="0" y="0"/>
            <a:ext cx="3449053" cy="1128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3048000" y="1122947"/>
            <a:ext cx="9144000" cy="5005137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Atribuições Subcomissão Tecnologia da Informação (STI)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000" dirty="0" smtClean="0"/>
              <a:t/>
            </a:r>
            <a:br>
              <a:rPr lang="pt-BR" sz="4000" dirty="0" smtClean="0"/>
            </a:br>
            <a:r>
              <a:rPr lang="pt-BR" sz="4000" dirty="0" smtClean="0"/>
              <a:t>Inscrições</a:t>
            </a:r>
            <a:br>
              <a:rPr lang="pt-BR" sz="4000" dirty="0" smtClean="0"/>
            </a:br>
            <a:r>
              <a:rPr lang="pt-BR" sz="4000" dirty="0" smtClean="0"/>
              <a:t>Atualização do Site do Evento</a:t>
            </a:r>
            <a:br>
              <a:rPr lang="pt-BR" sz="4000" dirty="0" smtClean="0"/>
            </a:br>
            <a:r>
              <a:rPr lang="pt-BR" sz="4000" dirty="0" smtClean="0"/>
              <a:t>Certificados Eletrônicos aos Participantes</a:t>
            </a:r>
            <a:br>
              <a:rPr lang="pt-BR" sz="4000" dirty="0" smtClean="0"/>
            </a:br>
            <a:r>
              <a:rPr lang="pt-BR" sz="4000" dirty="0" smtClean="0"/>
              <a:t>Gravação dos CDs</a:t>
            </a:r>
            <a:br>
              <a:rPr lang="pt-BR" sz="4000" dirty="0" smtClean="0"/>
            </a:br>
            <a:endParaRPr lang="pt-BR" sz="4000" dirty="0"/>
          </a:p>
        </p:txBody>
      </p:sp>
    </p:spTree>
    <p:extLst>
      <p:ext uri="{BB962C8B-B14F-4D97-AF65-F5344CB8AC3E}">
        <p14:creationId xmlns="" xmlns:p14="http://schemas.microsoft.com/office/powerpoint/2010/main" val="224425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269224_490262937689472_1764536108_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0446" t="3575" r="11186" b="6470"/>
          <a:stretch>
            <a:fillRect/>
          </a:stretch>
        </p:blipFill>
        <p:spPr bwMode="auto">
          <a:xfrm>
            <a:off x="0" y="0"/>
            <a:ext cx="3449053" cy="1128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3048000" y="1122947"/>
            <a:ext cx="9144000" cy="5005137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Atribuições Subcomissão Programação Cultural (SPC)</a:t>
            </a:r>
            <a:br>
              <a:rPr lang="pt-BR" dirty="0" smtClean="0"/>
            </a:br>
            <a:r>
              <a:rPr lang="pt-BR" sz="4000" dirty="0" smtClean="0"/>
              <a:t/>
            </a:r>
            <a:br>
              <a:rPr lang="pt-BR" sz="4000" dirty="0" smtClean="0"/>
            </a:br>
            <a:r>
              <a:rPr lang="pt-BR" sz="4000" dirty="0" smtClean="0"/>
              <a:t>Selecionar/propor atividades culturais locais</a:t>
            </a:r>
            <a:br>
              <a:rPr lang="pt-BR" sz="4000" dirty="0" smtClean="0"/>
            </a:br>
            <a:r>
              <a:rPr lang="pt-BR" sz="4000" dirty="0" smtClean="0"/>
              <a:t>Organizar intervalos </a:t>
            </a:r>
            <a:r>
              <a:rPr lang="pt-BR" sz="4000" dirty="0"/>
              <a:t>c</a:t>
            </a:r>
            <a:r>
              <a:rPr lang="pt-BR" sz="4000" dirty="0" smtClean="0"/>
              <a:t>ulturais</a:t>
            </a:r>
            <a:br>
              <a:rPr lang="pt-BR" sz="4000" dirty="0" smtClean="0"/>
            </a:br>
            <a:r>
              <a:rPr lang="pt-BR" sz="4000" dirty="0"/>
              <a:t/>
            </a:r>
            <a:br>
              <a:rPr lang="pt-BR" sz="4000" dirty="0"/>
            </a:br>
            <a:r>
              <a:rPr lang="pt-BR" sz="4000" dirty="0" smtClean="0"/>
              <a:t/>
            </a:r>
            <a:br>
              <a:rPr lang="pt-BR" sz="4000" dirty="0" smtClean="0"/>
            </a:br>
            <a:endParaRPr lang="pt-BR" sz="4000" dirty="0"/>
          </a:p>
        </p:txBody>
      </p:sp>
    </p:spTree>
    <p:extLst>
      <p:ext uri="{BB962C8B-B14F-4D97-AF65-F5344CB8AC3E}">
        <p14:creationId xmlns="" xmlns:p14="http://schemas.microsoft.com/office/powerpoint/2010/main" val="394335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269224_490262937689472_1764536108_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0446" t="3575" r="11186" b="6470"/>
          <a:stretch>
            <a:fillRect/>
          </a:stretch>
        </p:blipFill>
        <p:spPr bwMode="auto">
          <a:xfrm>
            <a:off x="0" y="0"/>
            <a:ext cx="3449053" cy="1128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3048000" y="1732543"/>
            <a:ext cx="9144000" cy="5005137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Atribuições Subcomissão Apoio e Manutenção (SAM)</a:t>
            </a:r>
            <a:r>
              <a:rPr lang="pt-BR" sz="4000" dirty="0" smtClean="0"/>
              <a:t/>
            </a:r>
            <a:br>
              <a:rPr lang="pt-BR" sz="4000" dirty="0" smtClean="0"/>
            </a:br>
            <a:r>
              <a:rPr lang="pt-BR" sz="4000" dirty="0" smtClean="0"/>
              <a:t/>
            </a:r>
            <a:br>
              <a:rPr lang="pt-BR" sz="4000" dirty="0" smtClean="0"/>
            </a:br>
            <a:r>
              <a:rPr lang="pt-BR" sz="4000" dirty="0" smtClean="0"/>
              <a:t>Organizar </a:t>
            </a:r>
            <a:r>
              <a:rPr lang="pt-BR" sz="4000" dirty="0" err="1" smtClean="0"/>
              <a:t>coffee</a:t>
            </a:r>
            <a:r>
              <a:rPr lang="pt-BR" sz="4000" dirty="0" smtClean="0"/>
              <a:t>-breaks</a:t>
            </a:r>
            <a:br>
              <a:rPr lang="pt-BR" sz="4000" dirty="0" smtClean="0"/>
            </a:br>
            <a:r>
              <a:rPr lang="pt-BR" sz="4000" dirty="0" smtClean="0"/>
              <a:t>Prover estrutura física nos ambientes do evento</a:t>
            </a:r>
            <a:br>
              <a:rPr lang="pt-BR" sz="4000" dirty="0" smtClean="0"/>
            </a:br>
            <a:r>
              <a:rPr lang="pt-BR" sz="4000" dirty="0" smtClean="0"/>
              <a:t>Manter limpeza nos ambientes do evento</a:t>
            </a:r>
            <a:br>
              <a:rPr lang="pt-BR" sz="4000" dirty="0" smtClean="0"/>
            </a:br>
            <a:r>
              <a:rPr lang="pt-BR" sz="4000" dirty="0" smtClean="0"/>
              <a:t>Organizar transporte  </a:t>
            </a:r>
            <a:br>
              <a:rPr lang="pt-BR" sz="4000" dirty="0" smtClean="0"/>
            </a:br>
            <a:r>
              <a:rPr lang="pt-BR" sz="4000" dirty="0" smtClean="0"/>
              <a:t/>
            </a:r>
            <a:br>
              <a:rPr lang="pt-BR" sz="4000" dirty="0" smtClean="0"/>
            </a:br>
            <a:endParaRPr lang="pt-BR" sz="4000" dirty="0"/>
          </a:p>
        </p:txBody>
      </p:sp>
    </p:spTree>
    <p:extLst>
      <p:ext uri="{BB962C8B-B14F-4D97-AF65-F5344CB8AC3E}">
        <p14:creationId xmlns="" xmlns:p14="http://schemas.microsoft.com/office/powerpoint/2010/main" val="146948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269224_490262937689472_1764536108_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0446" t="3575" r="11186" b="6470"/>
          <a:stretch>
            <a:fillRect/>
          </a:stretch>
        </p:blipFill>
        <p:spPr bwMode="auto">
          <a:xfrm>
            <a:off x="0" y="0"/>
            <a:ext cx="3449053" cy="1128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3048000" y="2745646"/>
            <a:ext cx="9144000" cy="3710609"/>
          </a:xfrm>
        </p:spPr>
        <p:txBody>
          <a:bodyPr>
            <a:normAutofit/>
          </a:bodyPr>
          <a:lstStyle/>
          <a:p>
            <a:r>
              <a:rPr lang="pt-BR" sz="4000" dirty="0" smtClean="0"/>
              <a:t>Montar listas de pessoas para certificação </a:t>
            </a:r>
            <a:br>
              <a:rPr lang="pt-BR" sz="4000" dirty="0" smtClean="0"/>
            </a:br>
            <a:r>
              <a:rPr lang="pt-BR" sz="4000" dirty="0" smtClean="0"/>
              <a:t>Apoiar para a certificação digital</a:t>
            </a:r>
            <a:br>
              <a:rPr lang="pt-BR" sz="4000" dirty="0" smtClean="0"/>
            </a:br>
            <a:r>
              <a:rPr lang="pt-BR" sz="4000" dirty="0" smtClean="0"/>
              <a:t>Buscar Parcerias Institucionais</a:t>
            </a:r>
            <a:br>
              <a:rPr lang="pt-BR" sz="4000" dirty="0" smtClean="0"/>
            </a:br>
            <a:r>
              <a:rPr lang="pt-BR" sz="4000" dirty="0" smtClean="0"/>
              <a:t>Buscar Apoios Institucionais</a:t>
            </a:r>
            <a:br>
              <a:rPr lang="pt-BR" sz="4000" dirty="0" smtClean="0"/>
            </a:br>
            <a:r>
              <a:rPr lang="pt-BR" sz="4000" dirty="0"/>
              <a:t>Redigir </a:t>
            </a:r>
            <a:r>
              <a:rPr lang="pt-BR" sz="4000" dirty="0" smtClean="0"/>
              <a:t>relatórios</a:t>
            </a:r>
            <a:endParaRPr lang="pt-BR" sz="4000" dirty="0"/>
          </a:p>
        </p:txBody>
      </p:sp>
      <p:sp>
        <p:nvSpPr>
          <p:cNvPr id="2" name="CaixaDeTexto 1"/>
          <p:cNvSpPr txBox="1"/>
          <p:nvPr/>
        </p:nvSpPr>
        <p:spPr>
          <a:xfrm>
            <a:off x="3644348" y="437322"/>
            <a:ext cx="83753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dirty="0"/>
              <a:t>Atribuições Subcomissão </a:t>
            </a:r>
            <a:r>
              <a:rPr lang="pt-BR" sz="4800" dirty="0" smtClean="0"/>
              <a:t>Relatórios, Parcerias </a:t>
            </a:r>
            <a:r>
              <a:rPr lang="pt-BR" sz="4800" dirty="0"/>
              <a:t>e certificações (</a:t>
            </a:r>
            <a:r>
              <a:rPr lang="pt-BR" sz="4800" dirty="0" smtClean="0"/>
              <a:t>SRPC</a:t>
            </a:r>
            <a:r>
              <a:rPr lang="pt-BR" sz="4800" dirty="0"/>
              <a:t>)</a:t>
            </a:r>
          </a:p>
        </p:txBody>
      </p:sp>
    </p:spTree>
    <p:extLst>
      <p:ext uri="{BB962C8B-B14F-4D97-AF65-F5344CB8AC3E}">
        <p14:creationId xmlns="" xmlns:p14="http://schemas.microsoft.com/office/powerpoint/2010/main" val="13121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269224_490262937689472_1764536108_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0446" t="3575" r="11186" b="6470"/>
          <a:stretch>
            <a:fillRect/>
          </a:stretch>
        </p:blipFill>
        <p:spPr bwMode="auto">
          <a:xfrm>
            <a:off x="0" y="0"/>
            <a:ext cx="3449053" cy="1128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2716695" y="2040836"/>
            <a:ext cx="9144000" cy="4486208"/>
          </a:xfrm>
        </p:spPr>
        <p:txBody>
          <a:bodyPr>
            <a:normAutofit/>
          </a:bodyPr>
          <a:lstStyle/>
          <a:p>
            <a:r>
              <a:rPr lang="pt-BR" sz="4000" dirty="0" smtClean="0"/>
              <a:t>Redigir editais</a:t>
            </a:r>
            <a:br>
              <a:rPr lang="pt-BR" sz="4000" dirty="0" smtClean="0"/>
            </a:br>
            <a:r>
              <a:rPr lang="pt-BR" sz="4000" dirty="0" smtClean="0"/>
              <a:t>Realizar convênios</a:t>
            </a:r>
            <a:br>
              <a:rPr lang="pt-BR" sz="4000" dirty="0" smtClean="0"/>
            </a:br>
            <a:r>
              <a:rPr lang="pt-BR" sz="4000" dirty="0" smtClean="0"/>
              <a:t>Captar e gerenciar recursos financeiros</a:t>
            </a:r>
            <a:br>
              <a:rPr lang="pt-BR" sz="4000" dirty="0" smtClean="0"/>
            </a:br>
            <a:r>
              <a:rPr lang="pt-BR" sz="4000" dirty="0" smtClean="0"/>
              <a:t>Realizar compras</a:t>
            </a:r>
            <a:br>
              <a:rPr lang="pt-BR" sz="4000" dirty="0" smtClean="0"/>
            </a:br>
            <a:r>
              <a:rPr lang="pt-BR" sz="4000" dirty="0" smtClean="0"/>
              <a:t>Buscar Patrocinadores</a:t>
            </a:r>
            <a:br>
              <a:rPr lang="pt-BR" sz="4000" dirty="0" smtClean="0"/>
            </a:br>
            <a:r>
              <a:rPr lang="pt-BR" sz="4000" dirty="0"/>
              <a:t/>
            </a:r>
            <a:br>
              <a:rPr lang="pt-BR" sz="4000" dirty="0"/>
            </a:br>
            <a:r>
              <a:rPr lang="pt-BR" sz="4000" dirty="0" smtClean="0"/>
              <a:t/>
            </a:r>
            <a:br>
              <a:rPr lang="pt-BR" sz="4000" dirty="0" smtClean="0"/>
            </a:br>
            <a:endParaRPr lang="pt-BR" sz="4000" dirty="0"/>
          </a:p>
        </p:txBody>
      </p:sp>
      <p:sp>
        <p:nvSpPr>
          <p:cNvPr id="2" name="CaixaDeTexto 1"/>
          <p:cNvSpPr txBox="1"/>
          <p:nvPr/>
        </p:nvSpPr>
        <p:spPr>
          <a:xfrm>
            <a:off x="3670852" y="206286"/>
            <a:ext cx="84018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dirty="0"/>
              <a:t>Atribuições Subcomissão Editais, Patrocinadores e Financeiro (</a:t>
            </a:r>
            <a:r>
              <a:rPr lang="pt-BR" sz="4400" dirty="0" smtClean="0"/>
              <a:t>SEPF)</a:t>
            </a:r>
            <a:endParaRPr lang="pt-BR" sz="4400" dirty="0"/>
          </a:p>
        </p:txBody>
      </p:sp>
    </p:spTree>
    <p:extLst>
      <p:ext uri="{BB962C8B-B14F-4D97-AF65-F5344CB8AC3E}">
        <p14:creationId xmlns="" xmlns:p14="http://schemas.microsoft.com/office/powerpoint/2010/main" val="297521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269224_490262937689472_1764536108_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0446" t="3575" r="11186" b="6470"/>
          <a:stretch>
            <a:fillRect/>
          </a:stretch>
        </p:blipFill>
        <p:spPr bwMode="auto">
          <a:xfrm>
            <a:off x="0" y="0"/>
            <a:ext cx="3449053" cy="1128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3048000" y="1283367"/>
            <a:ext cx="9144000" cy="5005137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Foco/estratégia:</a:t>
            </a:r>
            <a:r>
              <a:rPr lang="pt-BR" sz="4000" dirty="0" smtClean="0"/>
              <a:t/>
            </a:r>
            <a:br>
              <a:rPr lang="pt-BR" sz="4000" dirty="0" smtClean="0"/>
            </a:br>
            <a:r>
              <a:rPr lang="pt-BR" sz="4000" dirty="0" smtClean="0"/>
              <a:t/>
            </a:r>
            <a:br>
              <a:rPr lang="pt-BR" sz="4000" dirty="0" smtClean="0"/>
            </a:br>
            <a:r>
              <a:rPr lang="pt-BR" sz="4000" dirty="0" err="1" smtClean="0"/>
              <a:t>Mini-cursos</a:t>
            </a:r>
            <a:r>
              <a:rPr lang="pt-BR" sz="4000" dirty="0" smtClean="0"/>
              <a:t> por servidores, ex-alunos e alunos </a:t>
            </a:r>
            <a:br>
              <a:rPr lang="pt-BR" sz="4000" dirty="0" smtClean="0"/>
            </a:br>
            <a:r>
              <a:rPr lang="pt-BR" sz="4000" dirty="0"/>
              <a:t/>
            </a:r>
            <a:br>
              <a:rPr lang="pt-BR" sz="4000" dirty="0"/>
            </a:br>
            <a:r>
              <a:rPr lang="pt-BR" sz="4000" dirty="0" smtClean="0"/>
              <a:t>Foco</a:t>
            </a:r>
            <a:br>
              <a:rPr lang="pt-BR" sz="4000" dirty="0" smtClean="0"/>
            </a:br>
            <a:r>
              <a:rPr lang="pt-BR" sz="4000" dirty="0" smtClean="0"/>
              <a:t/>
            </a:r>
            <a:br>
              <a:rPr lang="pt-BR" sz="4000" dirty="0" smtClean="0"/>
            </a:br>
            <a:r>
              <a:rPr lang="pt-BR" sz="4000" dirty="0" smtClean="0"/>
              <a:t/>
            </a:r>
            <a:br>
              <a:rPr lang="pt-BR" sz="4000" dirty="0" smtClean="0"/>
            </a:br>
            <a:r>
              <a:rPr lang="pt-BR" sz="4000" dirty="0"/>
              <a:t/>
            </a:r>
            <a:br>
              <a:rPr lang="pt-BR" sz="4000" dirty="0"/>
            </a:br>
            <a:r>
              <a:rPr lang="pt-BR" sz="4000" dirty="0" smtClean="0"/>
              <a:t/>
            </a:r>
            <a:br>
              <a:rPr lang="pt-BR" sz="4000" dirty="0" smtClean="0"/>
            </a:br>
            <a:endParaRPr lang="pt-BR" sz="4000" dirty="0"/>
          </a:p>
        </p:txBody>
      </p:sp>
    </p:spTree>
    <p:extLst>
      <p:ext uri="{BB962C8B-B14F-4D97-AF65-F5344CB8AC3E}">
        <p14:creationId xmlns="" xmlns:p14="http://schemas.microsoft.com/office/powerpoint/2010/main" val="94290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269224_490262937689472_1764536108_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0446" t="3575" r="11186" b="6470"/>
          <a:stretch>
            <a:fillRect/>
          </a:stretch>
        </p:blipFill>
        <p:spPr bwMode="auto">
          <a:xfrm>
            <a:off x="0" y="0"/>
            <a:ext cx="3449053" cy="1128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4596062" y="564095"/>
            <a:ext cx="7259053" cy="1050758"/>
          </a:xfrm>
        </p:spPr>
        <p:txBody>
          <a:bodyPr>
            <a:noAutofit/>
          </a:bodyPr>
          <a:lstStyle/>
          <a:p>
            <a:r>
              <a:rPr lang="pt-BR" sz="3600" b="1" dirty="0" smtClean="0"/>
              <a:t>Possibilidades para a programação:</a:t>
            </a:r>
            <a:br>
              <a:rPr lang="pt-BR" sz="3600" b="1" dirty="0" smtClean="0"/>
            </a:br>
            <a:endParaRPr lang="pt-BR" sz="3600" b="1" dirty="0"/>
          </a:p>
        </p:txBody>
      </p:sp>
      <p:sp>
        <p:nvSpPr>
          <p:cNvPr id="5" name="Título 2"/>
          <p:cNvSpPr txBox="1">
            <a:spLocks/>
          </p:cNvSpPr>
          <p:nvPr/>
        </p:nvSpPr>
        <p:spPr>
          <a:xfrm>
            <a:off x="649705" y="1614853"/>
            <a:ext cx="11205410" cy="500513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 err="1" smtClean="0">
                <a:solidFill>
                  <a:srgbClr val="FF0000"/>
                </a:solidFill>
              </a:rPr>
              <a:t>Mini-curso</a:t>
            </a:r>
            <a:r>
              <a:rPr lang="pt-BR" sz="4000" dirty="0" smtClean="0">
                <a:solidFill>
                  <a:srgbClr val="FF0000"/>
                </a:solidFill>
              </a:rPr>
              <a:t> ou palestra sobre “Técnicas de inspeção na indústria mecânica”, Tecnólogo Gilmar </a:t>
            </a:r>
            <a:r>
              <a:rPr lang="pt-BR" sz="4000" dirty="0" err="1" smtClean="0">
                <a:solidFill>
                  <a:srgbClr val="FF0000"/>
                </a:solidFill>
              </a:rPr>
              <a:t>Bos</a:t>
            </a:r>
            <a:r>
              <a:rPr lang="pt-BR" sz="4000" dirty="0" smtClean="0">
                <a:solidFill>
                  <a:srgbClr val="FF0000"/>
                </a:solidFill>
              </a:rPr>
              <a:t>, empresa ....., contato </a:t>
            </a:r>
            <a:r>
              <a:rPr lang="pt-BR" sz="4000" dirty="0" err="1" smtClean="0">
                <a:solidFill>
                  <a:srgbClr val="FF0000"/>
                </a:solidFill>
              </a:rPr>
              <a:t>facebook</a:t>
            </a:r>
            <a:r>
              <a:rPr lang="pt-BR" sz="4000" dirty="0" smtClean="0">
                <a:solidFill>
                  <a:srgbClr val="FF0000"/>
                </a:solidFill>
              </a:rPr>
              <a:t> ou Q-acadêmico;</a:t>
            </a:r>
          </a:p>
          <a:p>
            <a:pPr algn="l"/>
            <a:endParaRPr lang="pt-BR" sz="4000" dirty="0">
              <a:solidFill>
                <a:srgbClr val="FF0000"/>
              </a:solidFill>
            </a:endParaRPr>
          </a:p>
          <a:p>
            <a:pPr algn="l"/>
            <a:r>
              <a:rPr lang="pt-BR" sz="4000" dirty="0" err="1" smtClean="0">
                <a:solidFill>
                  <a:srgbClr val="FF0000"/>
                </a:solidFill>
              </a:rPr>
              <a:t>Mini-curso</a:t>
            </a:r>
            <a:r>
              <a:rPr lang="pt-BR" sz="4000" dirty="0" smtClean="0">
                <a:solidFill>
                  <a:srgbClr val="FF0000"/>
                </a:solidFill>
              </a:rPr>
              <a:t> sobre NR-12, Tecnólogo Everton..., SKA... (?)</a:t>
            </a:r>
          </a:p>
          <a:p>
            <a:pPr algn="l"/>
            <a:endParaRPr lang="pt-BR" sz="4000" dirty="0">
              <a:solidFill>
                <a:srgbClr val="FF0000"/>
              </a:solidFill>
            </a:endParaRPr>
          </a:p>
          <a:p>
            <a:pPr algn="l"/>
            <a:r>
              <a:rPr lang="pt-BR" sz="4000" dirty="0" smtClean="0">
                <a:solidFill>
                  <a:srgbClr val="FF0000"/>
                </a:solidFill>
              </a:rPr>
              <a:t>Mesa-redonda com pesquisadores do campus, alunos e orientadores... Ênfase a pesquisas conjuntas com a UFRGS? Tema: como fazer pesquisa aplicada?</a:t>
            </a:r>
          </a:p>
          <a:p>
            <a:r>
              <a:rPr lang="pt-BR" sz="4000" dirty="0" smtClean="0"/>
              <a:t/>
            </a:r>
            <a:br>
              <a:rPr lang="pt-BR" sz="4000" dirty="0" smtClean="0"/>
            </a:br>
            <a:r>
              <a:rPr lang="pt-BR" sz="4000" dirty="0" smtClean="0"/>
              <a:t/>
            </a:r>
            <a:br>
              <a:rPr lang="pt-BR" sz="4000" dirty="0" smtClean="0"/>
            </a:br>
            <a:r>
              <a:rPr lang="pt-BR" sz="4000" dirty="0" smtClean="0"/>
              <a:t/>
            </a:r>
            <a:br>
              <a:rPr lang="pt-BR" sz="4000" dirty="0" smtClean="0"/>
            </a:br>
            <a:endParaRPr lang="pt-BR" sz="4000" dirty="0"/>
          </a:p>
        </p:txBody>
      </p:sp>
    </p:spTree>
    <p:extLst>
      <p:ext uri="{BB962C8B-B14F-4D97-AF65-F5344CB8AC3E}">
        <p14:creationId xmlns="" xmlns:p14="http://schemas.microsoft.com/office/powerpoint/2010/main" val="184405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269224_490262937689472_1764536108_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0446" t="3575" r="11186" b="6470"/>
          <a:stretch>
            <a:fillRect/>
          </a:stretch>
        </p:blipFill>
        <p:spPr bwMode="auto">
          <a:xfrm>
            <a:off x="0" y="0"/>
            <a:ext cx="3449053" cy="1128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1724526" y="1379622"/>
            <a:ext cx="9144000" cy="5005137"/>
          </a:xfrm>
        </p:spPr>
        <p:txBody>
          <a:bodyPr>
            <a:normAutofit/>
          </a:bodyPr>
          <a:lstStyle/>
          <a:p>
            <a:r>
              <a:rPr lang="pt-BR" dirty="0" smtClean="0"/>
              <a:t>6º INOVTEC - 2017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>Objetivo: Integrar Academia e Indústria </a:t>
            </a:r>
            <a:r>
              <a:rPr lang="pt-BR" sz="4400" dirty="0" smtClean="0">
                <a:solidFill>
                  <a:schemeClr val="accent2">
                    <a:lumMod val="75000"/>
                  </a:schemeClr>
                </a:solidFill>
              </a:rPr>
              <a:t>em Prol do Desenvolvimento Econômico </a:t>
            </a:r>
            <a:r>
              <a:rPr lang="pt-BR" sz="4400" dirty="0" smtClean="0"/>
              <a:t>Baseado em Tecnologia e Inovação</a:t>
            </a:r>
            <a:br>
              <a:rPr lang="pt-BR" sz="4400" dirty="0" smtClean="0"/>
            </a:b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08818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269224_490262937689472_1764536108_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0446" t="3575" r="11186" b="6470"/>
          <a:stretch>
            <a:fillRect/>
          </a:stretch>
        </p:blipFill>
        <p:spPr bwMode="auto">
          <a:xfrm>
            <a:off x="0" y="0"/>
            <a:ext cx="3449053" cy="1128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1724526" y="1620252"/>
            <a:ext cx="9144000" cy="5005137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Atividades-fim do 6º INOVTEC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000" dirty="0" smtClean="0"/>
              <a:t>Palestras</a:t>
            </a:r>
            <a:br>
              <a:rPr lang="pt-BR" sz="4000" dirty="0" smtClean="0"/>
            </a:br>
            <a:r>
              <a:rPr lang="pt-BR" sz="4000" dirty="0" smtClean="0"/>
              <a:t> Apresentação de Artigos </a:t>
            </a:r>
            <a:br>
              <a:rPr lang="pt-BR" sz="4000" dirty="0" smtClean="0"/>
            </a:br>
            <a:r>
              <a:rPr lang="pt-BR" sz="4000" dirty="0" err="1" smtClean="0"/>
              <a:t>Mini-cursos</a:t>
            </a:r>
            <a:r>
              <a:rPr lang="pt-BR" sz="4000" dirty="0" smtClean="0"/>
              <a:t/>
            </a:r>
            <a:br>
              <a:rPr lang="pt-BR" sz="4000" dirty="0" smtClean="0"/>
            </a:br>
            <a:r>
              <a:rPr lang="pt-BR" sz="4000" dirty="0" smtClean="0"/>
              <a:t> Salas temáticas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4000" dirty="0" smtClean="0"/>
              <a:t>Robótica</a:t>
            </a:r>
            <a:br>
              <a:rPr lang="pt-BR" sz="4000" dirty="0" smtClean="0"/>
            </a:br>
            <a:r>
              <a:rPr lang="pt-BR" sz="4000" dirty="0" smtClean="0"/>
              <a:t>Feira de Protótipos</a:t>
            </a:r>
            <a:br>
              <a:rPr lang="pt-BR" sz="4000" dirty="0" smtClean="0"/>
            </a:br>
            <a:r>
              <a:rPr lang="pt-BR" sz="4000" dirty="0" smtClean="0"/>
              <a:t> Mesas-redondas </a:t>
            </a:r>
            <a:br>
              <a:rPr lang="pt-BR" sz="4000" dirty="0" smtClean="0"/>
            </a:br>
            <a:endParaRPr lang="pt-BR" sz="4000" dirty="0"/>
          </a:p>
        </p:txBody>
      </p:sp>
    </p:spTree>
    <p:extLst>
      <p:ext uri="{BB962C8B-B14F-4D97-AF65-F5344CB8AC3E}">
        <p14:creationId xmlns="" xmlns:p14="http://schemas.microsoft.com/office/powerpoint/2010/main" val="133198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269224_490262937689472_1764536108_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0446" t="3575" r="11186" b="6470"/>
          <a:stretch>
            <a:fillRect/>
          </a:stretch>
        </p:blipFill>
        <p:spPr bwMode="auto">
          <a:xfrm>
            <a:off x="0" y="0"/>
            <a:ext cx="3449053" cy="1128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1724526" y="1620252"/>
            <a:ext cx="9144000" cy="5005137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Atividades-meio do 6º INOVTEC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000" dirty="0" smtClean="0"/>
              <a:t>Apresentações Culturais do </a:t>
            </a:r>
            <a:r>
              <a:rPr lang="pt-BR" sz="4000" dirty="0" err="1" smtClean="0"/>
              <a:t>IFSul</a:t>
            </a:r>
            <a:r>
              <a:rPr lang="pt-BR" sz="4000" dirty="0" smtClean="0"/>
              <a:t/>
            </a:r>
            <a:br>
              <a:rPr lang="pt-BR" sz="4000" dirty="0" smtClean="0"/>
            </a:br>
            <a:r>
              <a:rPr lang="pt-BR" sz="4000" dirty="0" smtClean="0"/>
              <a:t>Visitação aos Ambientes do Campus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4000" dirty="0" smtClean="0"/>
              <a:t>Programação Visual de Divulgação do Instituto</a:t>
            </a:r>
            <a:br>
              <a:rPr lang="pt-BR" sz="4000" dirty="0" smtClean="0"/>
            </a:br>
            <a:r>
              <a:rPr lang="pt-BR" sz="4000" dirty="0" smtClean="0"/>
              <a:t>Reuniões Setoriais para Fomento de Projetos</a:t>
            </a:r>
            <a:br>
              <a:rPr lang="pt-BR" sz="4000" dirty="0" smtClean="0"/>
            </a:br>
            <a:endParaRPr lang="pt-BR" sz="4000" dirty="0"/>
          </a:p>
        </p:txBody>
      </p:sp>
    </p:spTree>
    <p:extLst>
      <p:ext uri="{BB962C8B-B14F-4D97-AF65-F5344CB8AC3E}">
        <p14:creationId xmlns="" xmlns:p14="http://schemas.microsoft.com/office/powerpoint/2010/main" val="146644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269224_490262937689472_1764536108_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0446" t="3575" r="11186" b="6470"/>
          <a:stretch>
            <a:fillRect/>
          </a:stretch>
        </p:blipFill>
        <p:spPr bwMode="auto">
          <a:xfrm>
            <a:off x="0" y="0"/>
            <a:ext cx="3449053" cy="1128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490330" y="1620252"/>
            <a:ext cx="11555896" cy="5005137"/>
          </a:xfrm>
        </p:spPr>
        <p:txBody>
          <a:bodyPr>
            <a:normAutofit fontScale="90000"/>
          </a:bodyPr>
          <a:lstStyle/>
          <a:p>
            <a:r>
              <a:rPr lang="pt-BR" sz="4000" dirty="0" smtClean="0"/>
              <a:t>Técnica (ST)</a:t>
            </a:r>
            <a:br>
              <a:rPr lang="pt-BR" sz="4000" dirty="0" smtClean="0"/>
            </a:br>
            <a:r>
              <a:rPr lang="pt-BR" sz="4000" dirty="0" smtClean="0"/>
              <a:t>Comunicação (SC)</a:t>
            </a:r>
            <a:br>
              <a:rPr lang="pt-BR" sz="4000" dirty="0" smtClean="0"/>
            </a:br>
            <a:r>
              <a:rPr lang="pt-BR" sz="4000" dirty="0" smtClean="0"/>
              <a:t>Recepção e Cerimonial (SRC)</a:t>
            </a:r>
            <a:br>
              <a:rPr lang="pt-BR" sz="4000" dirty="0" smtClean="0"/>
            </a:br>
            <a:r>
              <a:rPr lang="pt-BR" sz="4000" dirty="0" smtClean="0"/>
              <a:t>Tecnologia da Informação (STI)</a:t>
            </a:r>
            <a:br>
              <a:rPr lang="pt-BR" sz="4000" dirty="0" smtClean="0"/>
            </a:br>
            <a:r>
              <a:rPr lang="pt-BR" sz="4000" dirty="0" smtClean="0"/>
              <a:t>Programação Cultural (SPC)</a:t>
            </a:r>
            <a:br>
              <a:rPr lang="pt-BR" sz="4000" dirty="0" smtClean="0"/>
            </a:br>
            <a:r>
              <a:rPr lang="pt-BR" sz="4000" dirty="0" smtClean="0"/>
              <a:t>Apoio e Manutenção (SAM)</a:t>
            </a:r>
            <a:br>
              <a:rPr lang="pt-BR" sz="4000" dirty="0" smtClean="0"/>
            </a:br>
            <a:r>
              <a:rPr lang="pt-BR" sz="4000" dirty="0"/>
              <a:t>Relatórios, Parcerias e certificações (SRPC)</a:t>
            </a:r>
            <a:br>
              <a:rPr lang="pt-BR" sz="4000" dirty="0"/>
            </a:br>
            <a:r>
              <a:rPr lang="pt-BR" sz="4000" dirty="0" smtClean="0"/>
              <a:t>Editais</a:t>
            </a:r>
            <a:r>
              <a:rPr lang="pt-BR" sz="4000" dirty="0"/>
              <a:t>, </a:t>
            </a:r>
            <a:r>
              <a:rPr lang="pt-BR" sz="4000" dirty="0" smtClean="0"/>
              <a:t>Patrocinadores </a:t>
            </a:r>
            <a:r>
              <a:rPr lang="pt-BR" sz="4000" dirty="0"/>
              <a:t>e Financeiro (SEPF)</a:t>
            </a:r>
            <a:br>
              <a:rPr lang="pt-BR" sz="4000" dirty="0"/>
            </a:br>
            <a:r>
              <a:rPr lang="pt-BR" sz="4000" dirty="0" smtClean="0"/>
              <a:t/>
            </a:r>
            <a:br>
              <a:rPr lang="pt-BR" sz="4000" dirty="0" smtClean="0"/>
            </a:br>
            <a:endParaRPr lang="pt-BR" sz="4000" dirty="0"/>
          </a:p>
        </p:txBody>
      </p:sp>
      <p:sp>
        <p:nvSpPr>
          <p:cNvPr id="2" name="CaixaDeTexto 1"/>
          <p:cNvSpPr txBox="1"/>
          <p:nvPr/>
        </p:nvSpPr>
        <p:spPr>
          <a:xfrm>
            <a:off x="3657599" y="136436"/>
            <a:ext cx="81765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/>
              <a:t>Subcomissões organizadoras</a:t>
            </a:r>
          </a:p>
        </p:txBody>
      </p:sp>
    </p:spTree>
    <p:extLst>
      <p:ext uri="{BB962C8B-B14F-4D97-AF65-F5344CB8AC3E}">
        <p14:creationId xmlns="" xmlns:p14="http://schemas.microsoft.com/office/powerpoint/2010/main" val="35724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910992901"/>
              </p:ext>
            </p:extLst>
          </p:nvPr>
        </p:nvGraphicFramePr>
        <p:xfrm>
          <a:off x="106016" y="225287"/>
          <a:ext cx="11966713" cy="58749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38262"/>
                <a:gridCol w="3061252"/>
                <a:gridCol w="4267199"/>
              </a:tblGrid>
              <a:tr h="9170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Subcomissão</a:t>
                      </a:r>
                      <a:endParaRPr lang="pt-B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Responsável (1° nome) e apoiadores</a:t>
                      </a:r>
                      <a:endParaRPr lang="pt-B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effectLst/>
                        </a:rPr>
                        <a:t>Alunos</a:t>
                      </a:r>
                      <a:endParaRPr lang="pt-B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851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/>
                        <a:t>Técnica (ST)</a:t>
                      </a:r>
                      <a:endParaRPr lang="pt-B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Marcus</a:t>
                      </a:r>
                      <a:r>
                        <a:rPr lang="pt-BR" sz="20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Vinicius</a:t>
                      </a:r>
                      <a:endParaRPr lang="pt-B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zero</a:t>
                      </a:r>
                      <a:endParaRPr lang="pt-B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11359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/>
                        <a:t>Comunicação (SC)</a:t>
                      </a:r>
                      <a:endParaRPr lang="pt-BR" sz="20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0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0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46807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/>
                        <a:t>Recepção e Cerimonial (SRC)</a:t>
                      </a:r>
                      <a:endParaRPr lang="pt-BR" sz="20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4490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/>
                        <a:t>Tecnologia da Informação (STI)</a:t>
                      </a:r>
                      <a:endParaRPr lang="pt-B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marL="68580" marR="68580" marT="0" marB="0"/>
                </a:tc>
              </a:tr>
              <a:tr h="50503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/>
                        <a:t>Programação Cultural (SPC)</a:t>
                      </a:r>
                      <a:endParaRPr lang="pt-B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548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/>
                        <a:t>Apoio e Manutenção (SAM)</a:t>
                      </a:r>
                      <a:endParaRPr lang="pt-B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8519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/>
                        <a:t>Relatórios, Parcerias e certificações (SRPC)</a:t>
                      </a:r>
                      <a:endParaRPr lang="pt-BR" sz="20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8519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Editais, Patrocinadores e Financeiro (SEPF)</a:t>
                      </a:r>
                      <a:endParaRPr lang="pt-BR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8519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851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3553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269224_490262937689472_1764536108_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0446" t="3575" r="11186" b="6470"/>
          <a:stretch>
            <a:fillRect/>
          </a:stretch>
        </p:blipFill>
        <p:spPr bwMode="auto">
          <a:xfrm>
            <a:off x="0" y="0"/>
            <a:ext cx="3449053" cy="1128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3048000" y="1122947"/>
            <a:ext cx="9144000" cy="5005137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Atribuições Subcomissão Técnica (ST)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000" dirty="0" smtClean="0"/>
              <a:t>Organizar agenda da programação </a:t>
            </a:r>
            <a:br>
              <a:rPr lang="pt-BR" sz="4000" dirty="0" smtClean="0"/>
            </a:br>
            <a:r>
              <a:rPr lang="pt-BR" sz="4000" dirty="0" smtClean="0"/>
              <a:t>Definir áreas/empresas/focos</a:t>
            </a:r>
            <a:br>
              <a:rPr lang="pt-BR" sz="4000" dirty="0" smtClean="0"/>
            </a:br>
            <a:r>
              <a:rPr lang="pt-BR" sz="4000" dirty="0" smtClean="0"/>
              <a:t>Selecionar artigos</a:t>
            </a:r>
            <a:br>
              <a:rPr lang="pt-BR" sz="4000" dirty="0" smtClean="0"/>
            </a:br>
            <a:r>
              <a:rPr lang="pt-BR" sz="4000" dirty="0" smtClean="0"/>
              <a:t>Convidar palestrantes</a:t>
            </a:r>
            <a:br>
              <a:rPr lang="pt-BR" sz="4000" dirty="0" smtClean="0"/>
            </a:br>
            <a:r>
              <a:rPr lang="pt-BR" sz="4000" dirty="0" smtClean="0"/>
              <a:t/>
            </a:r>
            <a:br>
              <a:rPr lang="pt-BR" sz="4000" dirty="0" smtClean="0"/>
            </a:br>
            <a:r>
              <a:rPr lang="pt-BR" sz="4000" dirty="0" smtClean="0"/>
              <a:t/>
            </a:r>
            <a:br>
              <a:rPr lang="pt-BR" sz="4000" dirty="0" smtClean="0"/>
            </a:br>
            <a:endParaRPr lang="pt-BR" sz="4000" dirty="0"/>
          </a:p>
        </p:txBody>
      </p:sp>
    </p:spTree>
    <p:extLst>
      <p:ext uri="{BB962C8B-B14F-4D97-AF65-F5344CB8AC3E}">
        <p14:creationId xmlns="" xmlns:p14="http://schemas.microsoft.com/office/powerpoint/2010/main" val="170857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269224_490262937689472_1764536108_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0446" t="3575" r="11186" b="6470"/>
          <a:stretch>
            <a:fillRect/>
          </a:stretch>
        </p:blipFill>
        <p:spPr bwMode="auto">
          <a:xfrm>
            <a:off x="0" y="0"/>
            <a:ext cx="3449053" cy="1128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3048000" y="1122947"/>
            <a:ext cx="9144000" cy="5005137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Atribuições Subcomissão Comunicação (SC)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000" dirty="0" smtClean="0"/>
              <a:t>Produção material impresso</a:t>
            </a:r>
            <a:br>
              <a:rPr lang="pt-BR" sz="4000" dirty="0" smtClean="0"/>
            </a:br>
            <a:r>
              <a:rPr lang="pt-BR" sz="4000" dirty="0" smtClean="0"/>
              <a:t>Divulgação eletrônica</a:t>
            </a:r>
            <a:br>
              <a:rPr lang="pt-BR" sz="4000" dirty="0" smtClean="0"/>
            </a:br>
            <a:r>
              <a:rPr lang="pt-BR" sz="4000" dirty="0" smtClean="0"/>
              <a:t>Redes Sociais</a:t>
            </a:r>
            <a:br>
              <a:rPr lang="pt-BR" sz="4000" dirty="0" smtClean="0"/>
            </a:br>
            <a:r>
              <a:rPr lang="pt-BR" sz="4000" dirty="0" smtClean="0"/>
              <a:t>Imprensa externa</a:t>
            </a:r>
            <a:br>
              <a:rPr lang="pt-BR" sz="4000" dirty="0" smtClean="0"/>
            </a:br>
            <a:r>
              <a:rPr lang="pt-BR" sz="4000" dirty="0" smtClean="0"/>
              <a:t>Sites </a:t>
            </a:r>
            <a:r>
              <a:rPr lang="pt-BR" sz="4000" dirty="0" err="1" smtClean="0"/>
              <a:t>IFSul</a:t>
            </a:r>
            <a:r>
              <a:rPr lang="pt-BR" sz="4000" dirty="0" smtClean="0"/>
              <a:t> e Campus</a:t>
            </a:r>
            <a:br>
              <a:rPr lang="pt-BR" sz="4000" dirty="0" smtClean="0"/>
            </a:br>
            <a:r>
              <a:rPr lang="pt-BR" sz="4000" dirty="0" smtClean="0"/>
              <a:t/>
            </a:r>
            <a:br>
              <a:rPr lang="pt-BR" sz="4000" dirty="0" smtClean="0"/>
            </a:br>
            <a:endParaRPr lang="pt-BR" sz="4000" dirty="0"/>
          </a:p>
        </p:txBody>
      </p:sp>
    </p:spTree>
    <p:extLst>
      <p:ext uri="{BB962C8B-B14F-4D97-AF65-F5344CB8AC3E}">
        <p14:creationId xmlns="" xmlns:p14="http://schemas.microsoft.com/office/powerpoint/2010/main" val="69290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269224_490262937689472_1764536108_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0446" t="3575" r="11186" b="6470"/>
          <a:stretch>
            <a:fillRect/>
          </a:stretch>
        </p:blipFill>
        <p:spPr bwMode="auto">
          <a:xfrm>
            <a:off x="0" y="0"/>
            <a:ext cx="3449053" cy="1128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3048000" y="1122947"/>
            <a:ext cx="9144000" cy="5005137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Atribuições Subcomissão Recepção e Cerimonial (SRC)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000" dirty="0" smtClean="0"/>
              <a:t/>
            </a:r>
            <a:br>
              <a:rPr lang="pt-BR" sz="4000" dirty="0" smtClean="0"/>
            </a:br>
            <a:r>
              <a:rPr lang="pt-BR" sz="4000" dirty="0" smtClean="0"/>
              <a:t>Recepção</a:t>
            </a:r>
            <a:br>
              <a:rPr lang="pt-BR" sz="4000" dirty="0" smtClean="0"/>
            </a:br>
            <a:r>
              <a:rPr lang="pt-BR" sz="4000" dirty="0" smtClean="0"/>
              <a:t>Controle Presença</a:t>
            </a:r>
            <a:br>
              <a:rPr lang="pt-BR" sz="4000" dirty="0" smtClean="0"/>
            </a:br>
            <a:r>
              <a:rPr lang="pt-BR" sz="4000" dirty="0" smtClean="0"/>
              <a:t>Montagem do Cerimonial </a:t>
            </a:r>
            <a:br>
              <a:rPr lang="pt-BR" sz="4000" dirty="0" smtClean="0"/>
            </a:br>
            <a:r>
              <a:rPr lang="pt-BR" sz="4000" dirty="0"/>
              <a:t>Certificados e Brindes aos Convidados</a:t>
            </a:r>
            <a:r>
              <a:rPr lang="pt-BR" sz="4000" dirty="0" smtClean="0"/>
              <a:t/>
            </a:r>
            <a:br>
              <a:rPr lang="pt-BR" sz="4000" dirty="0" smtClean="0"/>
            </a:br>
            <a:endParaRPr lang="pt-BR" sz="4000" dirty="0"/>
          </a:p>
        </p:txBody>
      </p:sp>
    </p:spTree>
    <p:extLst>
      <p:ext uri="{BB962C8B-B14F-4D97-AF65-F5344CB8AC3E}">
        <p14:creationId xmlns="" xmlns:p14="http://schemas.microsoft.com/office/powerpoint/2010/main" val="25091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1572</TotalTime>
  <Words>215</Words>
  <Application>Microsoft Office PowerPoint</Application>
  <PresentationFormat>Personalizar</PresentationFormat>
  <Paragraphs>37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Tema do Office</vt:lpstr>
      <vt:lpstr>6º Seminário de Inovação e Tecnologia do IFSUL  De 07 a 09 de novembro de 2017 </vt:lpstr>
      <vt:lpstr>6º INOVTEC - 2017  Objetivo: Integrar Academia e Indústria em Prol do Desenvolvimento Econômico Baseado em Tecnologia e Inovação </vt:lpstr>
      <vt:lpstr>      Atividades-fim do 6º INOVTEC  Palestras  Apresentação de Artigos  Mini-cursos  Salas temáticas  Robótica Feira de Protótipos  Mesas-redondas  </vt:lpstr>
      <vt:lpstr>      Atividades-meio do 6º INOVTEC  Apresentações Culturais do IFSul Visitação aos Ambientes do Campus Programação Visual de Divulgação do Instituto Reuniões Setoriais para Fomento de Projetos </vt:lpstr>
      <vt:lpstr>Técnica (ST) Comunicação (SC) Recepção e Cerimonial (SRC) Tecnologia da Informação (STI) Programação Cultural (SPC) Apoio e Manutenção (SAM) Relatórios, Parcerias e certificações (SRPC) Editais, Patrocinadores e Financeiro (SEPF)  </vt:lpstr>
      <vt:lpstr>Slide 6</vt:lpstr>
      <vt:lpstr>Atribuições Subcomissão Técnica (ST)  Organizar agenda da programação  Definir áreas/empresas/focos Selecionar artigos Convidar palestrantes   </vt:lpstr>
      <vt:lpstr>Atribuições Subcomissão Comunicação (SC)  Produção material impresso Divulgação eletrônica Redes Sociais Imprensa externa Sites IFSul e Campus  </vt:lpstr>
      <vt:lpstr>Atribuições Subcomissão Recepção e Cerimonial (SRC)   Recepção Controle Presença Montagem do Cerimonial  Certificados e Brindes aos Convidados </vt:lpstr>
      <vt:lpstr>Atribuições Subcomissão Tecnologia da Informação (STI)   Inscrições Atualização do Site do Evento Certificados Eletrônicos aos Participantes Gravação dos CDs </vt:lpstr>
      <vt:lpstr>Atribuições Subcomissão Programação Cultural (SPC)  Selecionar/propor atividades culturais locais Organizar intervalos culturais   </vt:lpstr>
      <vt:lpstr>Atribuições Subcomissão Apoio e Manutenção (SAM)  Organizar coffee-breaks Prover estrutura física nos ambientes do evento Manter limpeza nos ambientes do evento Organizar transporte    </vt:lpstr>
      <vt:lpstr>Montar listas de pessoas para certificação  Apoiar para a certificação digital Buscar Parcerias Institucionais Buscar Apoios Institucionais Redigir relatórios</vt:lpstr>
      <vt:lpstr>Redigir editais Realizar convênios Captar e gerenciar recursos financeiros Realizar compras Buscar Patrocinadores   </vt:lpstr>
      <vt:lpstr>Foco/estratégia:  Mini-cursos por servidores, ex-alunos e alunos   Foco     </vt:lpstr>
      <vt:lpstr>Possibilidades para a programação: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5º Seminário de Inovação e Tecnologia do IFSUL  De 08 a 10 de novembro de 2016</dc:title>
  <dc:creator>bsantini</dc:creator>
  <cp:lastModifiedBy>IF Sul-rio-grandense</cp:lastModifiedBy>
  <cp:revision>32</cp:revision>
  <dcterms:created xsi:type="dcterms:W3CDTF">2015-11-18T22:56:25Z</dcterms:created>
  <dcterms:modified xsi:type="dcterms:W3CDTF">2017-03-08T18:02:56Z</dcterms:modified>
</cp:coreProperties>
</file>